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75" d="100"/>
          <a:sy n="75" d="100"/>
        </p:scale>
        <p:origin x="9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問深意：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掌握文章中的深意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深意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理解文章所表達的深層意思，如詞語或句子的深意、故事的寓意、事情的啟示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道理等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根據題目要求，在對應的文段或是全文中找出具有總結作用的句子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結合故事內容歸納其深意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9914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老師問我：「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露婷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，我一直寫不好橫折鈎這個筆畫，能麻煩你教教我該怎麼寫嗎？」我有點吃驚，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老師居然會向我這個成績一般般的學生請教。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老師大方地說：「聖人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孔子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有云：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『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不恥下問。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雖然我學識比你高，但你的書法水平遠高於我，我當然應該向你請教啊！」面對那麼坦率的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老師，我自然很樂意分享我的書法經驗。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老師的話讓我思考良多。每個人都各有長處，我若想取得進步，也應該做到「不恥下問」才對。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根據題目關鍵詞找到相關內容，結合前後文判斷作者表達的意思，然後選出答案。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622280" y="1181628"/>
            <a:ext cx="8947437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文章結尾作者時候自己應該「不恥下問」，意思是指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少向別人請教，只會提問是無法進步的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少向別人請教，問題太多會被別人看低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多向別人請教，即使對方學識不如自己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多向別人請教，因為他人都比自己出色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6672064" y="1181628"/>
            <a:ext cx="1656184" cy="5993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BEE6AA35-0406-6DC5-94C0-75D2C1FF55BC}"/>
              </a:ext>
            </a:extLst>
          </p:cNvPr>
          <p:cNvSpPr txBox="1"/>
          <p:nvPr/>
        </p:nvSpPr>
        <p:spPr>
          <a:xfrm>
            <a:off x="839416" y="9914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老師問我：「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露婷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，我一直寫不好橫折鈎這個筆畫，能麻煩你教教我該怎麼寫嗎？」我有點吃驚，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老師居然會向我這個成績一般般的學生請教。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老師大方地說：「聖人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孔子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有云：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『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不恥下問。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雖然我學識比你高，但你的書法水平遠高於我，我當然應該向你請教啊！」面對那麼坦率的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老師，我自然很樂意分享我的書法經驗。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林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老師的話讓我思考良多。每個人都各有長處，我若想取得進步，也應該做到「不恥下問」才對。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2049036" y="3212976"/>
            <a:ext cx="923154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5951984" y="4581128"/>
            <a:ext cx="54006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A7E92B1B-9E8B-9D95-9957-956498A75392}"/>
              </a:ext>
            </a:extLst>
          </p:cNvPr>
          <p:cNvCxnSpPr>
            <a:cxnSpLocks/>
          </p:cNvCxnSpPr>
          <p:nvPr/>
        </p:nvCxnSpPr>
        <p:spPr bwMode="auto">
          <a:xfrm>
            <a:off x="983432" y="3717032"/>
            <a:ext cx="201622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89EB2982-7999-CA15-B81B-7CE6B27B7867}"/>
              </a:ext>
            </a:extLst>
          </p:cNvPr>
          <p:cNvCxnSpPr>
            <a:cxnSpLocks/>
          </p:cNvCxnSpPr>
          <p:nvPr/>
        </p:nvCxnSpPr>
        <p:spPr bwMode="auto">
          <a:xfrm>
            <a:off x="983432" y="5013176"/>
            <a:ext cx="54006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3757336"/>
            <a:ext cx="8680215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根據文章內容，「不恥下問」先由林老師提出，林老師的話語表達的是作者學識雖不如她，但書法在她之上，所以她虛心向作者請教。作者從中得出感悟，即為亦應該向學識不如自己的人請教。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2" name="文字方塊 6">
            <a:extLst>
              <a:ext uri="{FF2B5EF4-FFF2-40B4-BE49-F238E27FC236}">
                <a16:creationId xmlns:a16="http://schemas.microsoft.com/office/drawing/2014/main" id="{2D598EE4-3170-57E9-1BF5-A9DDBD9C243D}"/>
              </a:ext>
            </a:extLst>
          </p:cNvPr>
          <p:cNvSpPr txBox="1"/>
          <p:nvPr/>
        </p:nvSpPr>
        <p:spPr>
          <a:xfrm>
            <a:off x="1622280" y="1181628"/>
            <a:ext cx="8947437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文章結尾作者時候自己應該「不恥下問」，意思是指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少向別人請教，只會提問是無法進步的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少向別人請教，問題太多會被別人看低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多向別人請教，即使對方學識不如自己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多向別人請教，因為他人都比自己出色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CDC12889-4187-4873-0BA3-9271121C0E39}"/>
              </a:ext>
            </a:extLst>
          </p:cNvPr>
          <p:cNvSpPr/>
          <p:nvPr/>
        </p:nvSpPr>
        <p:spPr bwMode="auto">
          <a:xfrm>
            <a:off x="1967553" y="2733238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3375</TotalTime>
  <Words>787</Words>
  <Application>Microsoft Office PowerPoint</Application>
  <PresentationFormat>宽屏</PresentationFormat>
  <Paragraphs>34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問深意： 掌握文章中的深意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983</cp:revision>
  <dcterms:created xsi:type="dcterms:W3CDTF">2020-02-20T03:30:37Z</dcterms:created>
  <dcterms:modified xsi:type="dcterms:W3CDTF">2024-10-15T07:30:29Z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