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96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問觀點：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理解文章觀點或發表個人見解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觀點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理解文中人物的觀點或者文章的觀點，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通常會讓學生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評價人物的性格、行為，發表對事情的看法等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根據題目要求，在文中找到相關信息（關鍵人物、關鍵句等）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7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找到表達看法的句子，結合前後文內容，分析人物或作者持有的觀點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，或思考自己的觀點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2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結合選項判斷答案，或總結成句子作答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51806"/>
            <a:ext cx="10513168" cy="4554388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爸爸略微思考了一下，說：「你說的話確實有一定的道理。但我們也應該明白一件事，人工智能有它們的局限性，我們若萬事依賴人工智能進行，沒有自己的思考，最終只會導致人類智慧以及文明的退化。這對人來說百害而無一利。」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72000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姐姐聽後也不甘示弱地回應：「人工智能本身沒有好壞之分，全看人們如何使用。人們如果將它們作為助力用在科研等方面，它們就能發揮積極的作用；如果人們只想偷懶而什麼都交給它們，那就會導致人們自身的墮落。但這歸根結底是人自身的因素，與人工智能無關。」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293096"/>
            <a:ext cx="8424936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分析文章中對應人物的話語，找出其中心句，或根據內容總結主旨。然後，結合自己的生活經驗判斷自己是否認同此觀點，並在文章中找到依據。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091443" y="1124744"/>
            <a:ext cx="10009111" cy="24904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根據文章，爸爸對人工智能有什麼想法？你認同這他的想法嗎？結合文章加以說明。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_________________________________________________________________________________________________________________________________________________________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F3289918-3D2C-B074-1C54-385E84D1E4E9}"/>
              </a:ext>
            </a:extLst>
          </p:cNvPr>
          <p:cNvCxnSpPr>
            <a:cxnSpLocks/>
          </p:cNvCxnSpPr>
          <p:nvPr/>
        </p:nvCxnSpPr>
        <p:spPr bwMode="auto">
          <a:xfrm>
            <a:off x="3117222" y="1703080"/>
            <a:ext cx="477897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0A361EE8-5993-79D4-BFA6-BBEFFA56BB3C}"/>
              </a:ext>
            </a:extLst>
          </p:cNvPr>
          <p:cNvCxnSpPr>
            <a:cxnSpLocks/>
          </p:cNvCxnSpPr>
          <p:nvPr/>
        </p:nvCxnSpPr>
        <p:spPr bwMode="auto">
          <a:xfrm>
            <a:off x="8112224" y="1703080"/>
            <a:ext cx="254673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A8F1ACD1-97D8-251F-9730-2DFBA6E6E9B2}"/>
              </a:ext>
            </a:extLst>
          </p:cNvPr>
          <p:cNvCxnSpPr>
            <a:cxnSpLocks/>
          </p:cNvCxnSpPr>
          <p:nvPr/>
        </p:nvCxnSpPr>
        <p:spPr bwMode="auto">
          <a:xfrm>
            <a:off x="1199456" y="2132856"/>
            <a:ext cx="100811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47B1EE21-2EE0-230E-5646-B8713A7533F7}"/>
              </a:ext>
            </a:extLst>
          </p:cNvPr>
          <p:cNvSpPr txBox="1"/>
          <p:nvPr/>
        </p:nvSpPr>
        <p:spPr>
          <a:xfrm>
            <a:off x="839416" y="1151806"/>
            <a:ext cx="10513168" cy="4554388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爸爸略微思考了一下，說：「你說的話確實有一定的道理。但我們也應該明白一件事，人工智能有它們的局限性，我們若萬事依賴人工智能進行，沒有自己的思考，最終只會導致人類智慧以及文明的退化。這對人來說百害而無一利。」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72000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姐姐聽後也不甘示弱地回應：「人工智能本身沒有好壞之分，全看人們如何使用。人們如果將它們作為助力用在科研等方面，它們就能發揮積極的作用；如果人們只想偷懶而什麼都交給它們，那就會導致人們自身的墮落。但這歸根結底是人自身的因素，與人工智能無關。」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2639616" y="3424684"/>
            <a:ext cx="424847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71B24DBD-71D5-ABC5-958C-1C0B3843415C}"/>
              </a:ext>
            </a:extLst>
          </p:cNvPr>
          <p:cNvCxnSpPr>
            <a:cxnSpLocks/>
          </p:cNvCxnSpPr>
          <p:nvPr/>
        </p:nvCxnSpPr>
        <p:spPr bwMode="auto">
          <a:xfrm>
            <a:off x="9120336" y="2492896"/>
            <a:ext cx="208823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5D4D105A-C4C8-5F85-8B19-77F9D537D3B1}"/>
              </a:ext>
            </a:extLst>
          </p:cNvPr>
          <p:cNvCxnSpPr>
            <a:cxnSpLocks/>
          </p:cNvCxnSpPr>
          <p:nvPr/>
        </p:nvCxnSpPr>
        <p:spPr bwMode="auto">
          <a:xfrm>
            <a:off x="6744072" y="3861048"/>
            <a:ext cx="446449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5ADFAC57-3646-71D3-E283-89A535967F14}"/>
              </a:ext>
            </a:extLst>
          </p:cNvPr>
          <p:cNvCxnSpPr>
            <a:cxnSpLocks/>
          </p:cNvCxnSpPr>
          <p:nvPr/>
        </p:nvCxnSpPr>
        <p:spPr bwMode="auto">
          <a:xfrm>
            <a:off x="983432" y="2996952"/>
            <a:ext cx="1022513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BFBD2F33-5225-CC51-B6AC-FC3ACBDEA4EA}"/>
              </a:ext>
            </a:extLst>
          </p:cNvPr>
          <p:cNvCxnSpPr>
            <a:cxnSpLocks/>
          </p:cNvCxnSpPr>
          <p:nvPr/>
        </p:nvCxnSpPr>
        <p:spPr bwMode="auto">
          <a:xfrm>
            <a:off x="917958" y="3424684"/>
            <a:ext cx="143362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9BBA02A2-5757-D644-F2A1-4D3BD4EDC0CB}"/>
              </a:ext>
            </a:extLst>
          </p:cNvPr>
          <p:cNvCxnSpPr>
            <a:cxnSpLocks/>
          </p:cNvCxnSpPr>
          <p:nvPr/>
        </p:nvCxnSpPr>
        <p:spPr bwMode="auto">
          <a:xfrm>
            <a:off x="917958" y="4293096"/>
            <a:ext cx="308255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F0A83AF8-59CF-B39A-0877-E383455EC386}"/>
              </a:ext>
            </a:extLst>
          </p:cNvPr>
          <p:cNvSpPr txBox="1"/>
          <p:nvPr/>
        </p:nvSpPr>
        <p:spPr>
          <a:xfrm>
            <a:off x="1091443" y="1124744"/>
            <a:ext cx="10009111" cy="24904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根據文章，爸爸對人工智能有什麼想法？你認同這他的想法嗎？結合文章加以說明。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_________________________________________________________________________________________________________________________________________________________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538685" y="4430239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文段中分別展現爸爸和姐姐的觀點，兩者觀點對立。先總結爸爸的觀點，然後判斷自己是否認同，再從爸爸或姐姐的觀點中找出依據進行回答。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DB4763D-C558-1550-1243-54A29C6BD523}"/>
              </a:ext>
            </a:extLst>
          </p:cNvPr>
          <p:cNvSpPr txBox="1"/>
          <p:nvPr/>
        </p:nvSpPr>
        <p:spPr>
          <a:xfrm>
            <a:off x="1199456" y="2135570"/>
            <a:ext cx="9793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爸爸認為人工智能對人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百害而無一利。我認同他的看法。因為人們過於依賴人工智能，會導致思想和文明的退化。</a:t>
            </a:r>
            <a:r>
              <a:rPr lang="zh-TW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我不認同他的看法。因為技術本身並沒有好壞之分，全看人如何使用。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EC52DBA-102C-1B89-6837-7F62CBC7A6F5}"/>
              </a:ext>
            </a:extLst>
          </p:cNvPr>
          <p:cNvSpPr txBox="1"/>
          <p:nvPr/>
        </p:nvSpPr>
        <p:spPr>
          <a:xfrm>
            <a:off x="8099677" y="3520565"/>
            <a:ext cx="2890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5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3204</TotalTime>
  <Words>785</Words>
  <Application>Microsoft Office PowerPoint</Application>
  <PresentationFormat>宽屏</PresentationFormat>
  <Paragraphs>30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問觀點： 理解文章觀點或發表個人見解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979</cp:revision>
  <dcterms:created xsi:type="dcterms:W3CDTF">2020-02-20T03:30:37Z</dcterms:created>
  <dcterms:modified xsi:type="dcterms:W3CDTF">2025-04-09T01:36:40Z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