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75" d="100"/>
          <a:sy n="75" d="100"/>
        </p:scale>
        <p:origin x="9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問手法：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掌握文章中使用的手法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「問手法」主要考察我們是否能準確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理解文章中所使用的手法，如修辭手法、描寫手法、表現手法、說明方法、論證方法等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64466" y="170338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閱讀題目，確定題目考問什麼手法及對應範圍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76667" y="3096013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在文章中找出題目考問的範圍，結合該類手法的特點分析句子。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604079" y="172835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616282" y="3118738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95918" y="450912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選擇答案或整理出答案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35533" y="453409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雖然同是在我家長大的小狗，但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可謂是天差地別。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似乎沒有不開心的時候，總是搖着尾巴在我身邊蹦蹦跳跳；反觀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，牠好像從來沒有睡醒過，每天都懶洋洋的，完全不肯跟我玩。因此，相較於冷淡的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，我更喜歡活力四射的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，牠令我們家充滿了生機。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530ADA3D-C2E9-6311-62FA-D7B4F9F3EE2D}"/>
              </a:ext>
            </a:extLst>
          </p:cNvPr>
          <p:cNvSpPr txBox="1"/>
          <p:nvPr/>
        </p:nvSpPr>
        <p:spPr>
          <a:xfrm>
            <a:off x="1091443" y="1124744"/>
            <a:ext cx="1000911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第二段，作者運用了什麼修辭手法？運用這個修辭手法有什麼好處？試根據本文內容加以說明。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按題目要求閱讀文章對應的內容，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判斷所使用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的修辭手法，然後根據修辭手法的特點，結合文章內容作答。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1883531" y="1616509"/>
            <a:ext cx="900101" cy="52215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E479EFD2-9C24-B084-6C0A-1C5B07AADA82}"/>
              </a:ext>
            </a:extLst>
          </p:cNvPr>
          <p:cNvSpPr/>
          <p:nvPr/>
        </p:nvSpPr>
        <p:spPr>
          <a:xfrm>
            <a:off x="5375920" y="1053925"/>
            <a:ext cx="1656184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雖然同是在我家長大的小狗，但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可謂是天差地別。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似乎沒有不開心的時候，總是搖着尾巴在我身邊蹦蹦跳跳；反觀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，牠好像從來沒有睡醒過，每天都懶洋洋的，完全不肯跟我玩。因此，相較於冷淡的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，我更喜歡活力四射的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，牠令我們家充滿了生機。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911424" y="2924944"/>
            <a:ext cx="97930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908FFEBC-4499-8469-CCF3-BD8C141E17CF}"/>
              </a:ext>
            </a:extLst>
          </p:cNvPr>
          <p:cNvCxnSpPr>
            <a:cxnSpLocks/>
          </p:cNvCxnSpPr>
          <p:nvPr/>
        </p:nvCxnSpPr>
        <p:spPr bwMode="auto">
          <a:xfrm>
            <a:off x="10920536" y="2924944"/>
            <a:ext cx="36004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F83D227E-5EF7-2F36-E1A7-FF1179A44C78}"/>
              </a:ext>
            </a:extLst>
          </p:cNvPr>
          <p:cNvCxnSpPr>
            <a:cxnSpLocks/>
          </p:cNvCxnSpPr>
          <p:nvPr/>
        </p:nvCxnSpPr>
        <p:spPr bwMode="auto">
          <a:xfrm>
            <a:off x="911424" y="3356992"/>
            <a:ext cx="1036915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ABFEAB9A-41BC-BE94-1ADF-625D86447965}"/>
              </a:ext>
            </a:extLst>
          </p:cNvPr>
          <p:cNvCxnSpPr>
            <a:cxnSpLocks/>
          </p:cNvCxnSpPr>
          <p:nvPr/>
        </p:nvCxnSpPr>
        <p:spPr bwMode="auto">
          <a:xfrm>
            <a:off x="1631504" y="3811652"/>
            <a:ext cx="828092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F07CCADD-117B-C9E6-E286-15A7127F13EC}"/>
              </a:ext>
            </a:extLst>
          </p:cNvPr>
          <p:cNvCxnSpPr>
            <a:cxnSpLocks/>
          </p:cNvCxnSpPr>
          <p:nvPr/>
        </p:nvCxnSpPr>
        <p:spPr bwMode="auto">
          <a:xfrm>
            <a:off x="911424" y="3817176"/>
            <a:ext cx="36004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4255741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結合段落中作者對兩隻小狗的不同感受，然後據此總結出答案。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921AED85-9890-038B-0A49-548919E682FE}"/>
              </a:ext>
            </a:extLst>
          </p:cNvPr>
          <p:cNvSpPr txBox="1"/>
          <p:nvPr/>
        </p:nvSpPr>
        <p:spPr>
          <a:xfrm>
            <a:off x="1091443" y="1124744"/>
            <a:ext cx="1000911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第二段，作者運用了什麼修辭手法？運用這個修辭手法有什麼好處？試根據本文內容加以說明。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F071A5E-6240-618C-19EB-273600020ABB}"/>
              </a:ext>
            </a:extLst>
          </p:cNvPr>
          <p:cNvSpPr txBox="1"/>
          <p:nvPr/>
        </p:nvSpPr>
        <p:spPr>
          <a:xfrm>
            <a:off x="1098124" y="2011348"/>
            <a:ext cx="100091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作者運用了對比的修辭手法。使用對比修辭手法的好處是，通過小狗</a:t>
            </a: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飛飛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的冷淡突出了小狗</a:t>
            </a: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活力四射的特點，更能說明作者更喜歡</a:t>
            </a: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高高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的原因。（答案僅供參考）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3643</TotalTime>
  <Words>557</Words>
  <Application>Microsoft Office PowerPoint</Application>
  <PresentationFormat>宽屏</PresentationFormat>
  <Paragraphs>25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問手法： 掌握文章中使用的手法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1009</cp:revision>
  <dcterms:created xsi:type="dcterms:W3CDTF">2020-02-20T03:30:37Z</dcterms:created>
  <dcterms:modified xsi:type="dcterms:W3CDTF">2024-12-05T05:41:29Z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