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75" d="100"/>
          <a:sy n="75" d="100"/>
        </p:scale>
        <p:origin x="9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問手法：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掌握文章中使用的手法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「問手法」主要考察我們是否能準確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理解文章中所使用的手法，如修辭手法、描寫手法、表現手法、說明方法、論證方法等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64466" y="170338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閱讀題目，確定題目考問什麼手法及對應範圍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76667" y="3096013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在文章中找出題目考問的範圍，結合該類手法的特點分析句子。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604079" y="172835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616282" y="3118738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95918" y="450912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選擇答案或整理出答案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35533" y="453409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56792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語言的力量超乎我們的想像。積極的語言就如温暖的春風，能夠為人們帶來安慰及繼續前行的力量；反觀消極的語言，所謂「惡語傷人六月寒」，即使是原本快樂幸福的人，聽了消極的話語也會感到傷心難過。因此，我們在開口說話前，應該先好好思考應選擇什麼樣的措辭和語氣，以令話語達到最佳的效果，或是避免最壞的結果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530ADA3D-C2E9-6311-62FA-D7B4F9F3EE2D}"/>
              </a:ext>
            </a:extLst>
          </p:cNvPr>
          <p:cNvSpPr txBox="1"/>
          <p:nvPr/>
        </p:nvSpPr>
        <p:spPr>
          <a:xfrm>
            <a:off x="1091443" y="1124744"/>
            <a:ext cx="1000911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作者論說語言的積極和消極作用時分別運用了什麼論證手法？運用這些論證手法有什麼好處？試結合文章內容加以說明。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根據題目要求閱讀文章，判斷對應內容所運用的論證手法，然後結合文章內容分析對應的手法的好處。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6100810" y="1662111"/>
            <a:ext cx="900101" cy="47074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E479EFD2-9C24-B084-6C0A-1C5B07AADA82}"/>
              </a:ext>
            </a:extLst>
          </p:cNvPr>
          <p:cNvSpPr/>
          <p:nvPr/>
        </p:nvSpPr>
        <p:spPr>
          <a:xfrm>
            <a:off x="6960096" y="1066753"/>
            <a:ext cx="1512168" cy="59535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C053ECA1-A2DA-2729-967D-C632B567DD18}"/>
              </a:ext>
            </a:extLst>
          </p:cNvPr>
          <p:cNvCxnSpPr/>
          <p:nvPr/>
        </p:nvCxnSpPr>
        <p:spPr>
          <a:xfrm>
            <a:off x="2783632" y="1662111"/>
            <a:ext cx="3600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3">
            <a:extLst>
              <a:ext uri="{FF2B5EF4-FFF2-40B4-BE49-F238E27FC236}">
                <a16:creationId xmlns:a16="http://schemas.microsoft.com/office/drawing/2014/main" id="{7C697DAF-0B90-3B2F-A0D8-4CFEA02D48D8}"/>
              </a:ext>
            </a:extLst>
          </p:cNvPr>
          <p:cNvSpPr txBox="1"/>
          <p:nvPr/>
        </p:nvSpPr>
        <p:spPr>
          <a:xfrm>
            <a:off x="839416" y="1556792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語言的力量超乎我們的想像。積極的語言就如温暖的春風，能夠為人們帶來安慰及繼續前行的力量；反觀消極的語言，所謂「惡語傷人六月寒」，即使是原本快樂幸福的人，聽了消極的話語也會感到傷心難過。因此，我們在開口說話前，應該先好好思考應選擇什麼樣的措辭和語氣，以令話語達到最佳的效果，或是避免最壞的結果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6312024" y="2492896"/>
            <a:ext cx="43924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908FFEBC-4499-8469-CCF3-BD8C141E17CF}"/>
              </a:ext>
            </a:extLst>
          </p:cNvPr>
          <p:cNvCxnSpPr>
            <a:cxnSpLocks/>
          </p:cNvCxnSpPr>
          <p:nvPr/>
        </p:nvCxnSpPr>
        <p:spPr bwMode="auto">
          <a:xfrm>
            <a:off x="9768408" y="2924944"/>
            <a:ext cx="151216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F83D227E-5EF7-2F36-E1A7-FF1179A44C78}"/>
              </a:ext>
            </a:extLst>
          </p:cNvPr>
          <p:cNvCxnSpPr>
            <a:cxnSpLocks/>
          </p:cNvCxnSpPr>
          <p:nvPr/>
        </p:nvCxnSpPr>
        <p:spPr bwMode="auto">
          <a:xfrm>
            <a:off x="911424" y="3356992"/>
            <a:ext cx="266429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4255741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思考兩種論證方法對應的作用，然後結合文章內容作答。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921AED85-9890-038B-0A49-548919E682FE}"/>
              </a:ext>
            </a:extLst>
          </p:cNvPr>
          <p:cNvSpPr txBox="1"/>
          <p:nvPr/>
        </p:nvSpPr>
        <p:spPr>
          <a:xfrm>
            <a:off x="1091443" y="1124744"/>
            <a:ext cx="1000911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作者論說語言的積極和消極作用時分別運用了什麼論證手法？運用這些論證手法有什麼好處？試結合文章內容加以說明。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F071A5E-6240-618C-19EB-273600020ABB}"/>
              </a:ext>
            </a:extLst>
          </p:cNvPr>
          <p:cNvSpPr txBox="1"/>
          <p:nvPr/>
        </p:nvSpPr>
        <p:spPr>
          <a:xfrm>
            <a:off x="1104143" y="2471688"/>
            <a:ext cx="100091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en-US" altLang="zh-TW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sz="2800" dirty="0" err="1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i</a:t>
            </a:r>
            <a:r>
              <a:rPr lang="en-US" altLang="zh-TW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論說語言的積極作用時運用了比喻論證，這樣的好處是使論論據的生動形象；（</a:t>
            </a:r>
            <a:r>
              <a:rPr lang="en-US" altLang="zh-CN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ii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）論說語言的消極作用是運用了應用論證，這樣的好處是使論據更具說服力。（答案僅供參考）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3746</TotalTime>
  <Words>637</Words>
  <Application>Microsoft Office PowerPoint</Application>
  <PresentationFormat>宽屏</PresentationFormat>
  <Paragraphs>25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問手法： 掌握文章中使用的手法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1017</cp:revision>
  <dcterms:created xsi:type="dcterms:W3CDTF">2020-02-20T03:30:37Z</dcterms:created>
  <dcterms:modified xsi:type="dcterms:W3CDTF">2024-12-05T06:00:06Z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