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問因果：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理解文章中的因果關係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583177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206210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因果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分析文章中的因果關係，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通常會考問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人物言行的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原因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、人物心情的由來、事情的起因、人物持某種觀點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立場的原因等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6" y="1768632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圈出題目的考問的關鍵信息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39806" y="2808105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根據關鍵信息從文章中找出相應的內容，</a:t>
            </a:r>
            <a:r>
              <a:rPr lang="zh-TW" altLang="en-US" sz="3600">
                <a:latin typeface="MKaiHK-Medium" panose="00000600000000000000" pitchFamily="50" charset="-120"/>
                <a:ea typeface="MKaiHK-Medium" panose="00000600000000000000" pitchFamily="50" charset="-120"/>
              </a:rPr>
              <a:t>結合重點詞語分析當中的因果關係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19" y="1793603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421" y="2830830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39806" y="4994790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歸納原因後作答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421" y="5019761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「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只要心中有光，就不會害怕黑暗。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這是我的一位朋友在信上對我說的。我會好好記住這句話，然後勇敢地向未來進發。謝謝你，我親愛的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大頭妹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！」看到這樣的結尾，我更加確信，這篇文章的作者一定是若琳！她真的收到我寫的信了！哼，你當然得好好記住，這句話我可是想了一整晚才寫出來的呢！你可一定不能忘了我這個「大頭妹」啊！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43965" y="4173473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根據題目的關鍵信息，在文章中找出相應內容，結合前後文歸納總結答案。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775520" y="1268759"/>
            <a:ext cx="9132528" cy="202876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作者為什麼認為這篇文章是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若琳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寫的？試結合文章內容加以說明。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4349C70A-E841-FF75-E6BF-561B4292CC16}"/>
              </a:ext>
            </a:extLst>
          </p:cNvPr>
          <p:cNvCxnSpPr>
            <a:cxnSpLocks/>
          </p:cNvCxnSpPr>
          <p:nvPr/>
        </p:nvCxnSpPr>
        <p:spPr>
          <a:xfrm>
            <a:off x="3755740" y="1844824"/>
            <a:ext cx="421246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2197CA3A-1479-D46C-3F0C-34269A542A33}"/>
              </a:ext>
            </a:extLst>
          </p:cNvPr>
          <p:cNvSpPr txBox="1"/>
          <p:nvPr/>
        </p:nvSpPr>
        <p:spPr>
          <a:xfrm>
            <a:off x="839416" y="1124744"/>
            <a:ext cx="10513168" cy="3207866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 algn="just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「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只要心中有光，就不會害怕黑暗。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這是我的一位朋友在信上對我說的。我會好好記住這句話，然後勇敢地向未來進發。謝謝你，我親愛的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『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大頭妹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』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！」看到這樣的結尾，我更加確信，這篇文章的作者一定是若琳！她真的收到我寫的信了！哼，你當然得好好記住，這句話我可是想了一整晚才寫出來的呢！你可一定不能忘了我這個「大頭妹」啊！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EDE8012F-FE25-444C-824B-594B6181D85F}"/>
              </a:ext>
            </a:extLst>
          </p:cNvPr>
          <p:cNvCxnSpPr>
            <a:cxnSpLocks/>
          </p:cNvCxnSpPr>
          <p:nvPr/>
        </p:nvCxnSpPr>
        <p:spPr bwMode="auto">
          <a:xfrm>
            <a:off x="8400256" y="2060848"/>
            <a:ext cx="295232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8279BC4-8675-668D-640F-5EDF6246915B}"/>
              </a:ext>
            </a:extLst>
          </p:cNvPr>
          <p:cNvCxnSpPr>
            <a:cxnSpLocks/>
          </p:cNvCxnSpPr>
          <p:nvPr/>
        </p:nvCxnSpPr>
        <p:spPr bwMode="auto">
          <a:xfrm>
            <a:off x="3143672" y="3861048"/>
            <a:ext cx="619268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E6FA0B3F-A5BC-E81D-1558-8EA755020275}"/>
              </a:ext>
            </a:extLst>
          </p:cNvPr>
          <p:cNvCxnSpPr>
            <a:cxnSpLocks/>
          </p:cNvCxnSpPr>
          <p:nvPr/>
        </p:nvCxnSpPr>
        <p:spPr bwMode="auto">
          <a:xfrm>
            <a:off x="873695" y="2492896"/>
            <a:ext cx="2774033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EE0EACB3-9009-84FD-E2ED-C9BC47CA43AC}"/>
              </a:ext>
            </a:extLst>
          </p:cNvPr>
          <p:cNvCxnSpPr>
            <a:cxnSpLocks/>
          </p:cNvCxnSpPr>
          <p:nvPr/>
        </p:nvCxnSpPr>
        <p:spPr bwMode="auto">
          <a:xfrm>
            <a:off x="2279576" y="2924944"/>
            <a:ext cx="352839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88CB2143-B392-8F7E-9E9D-849C4C8109F7}"/>
              </a:ext>
            </a:extLst>
          </p:cNvPr>
          <p:cNvCxnSpPr>
            <a:cxnSpLocks/>
          </p:cNvCxnSpPr>
          <p:nvPr/>
        </p:nvCxnSpPr>
        <p:spPr bwMode="auto">
          <a:xfrm>
            <a:off x="9552384" y="3861048"/>
            <a:ext cx="1800200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648E49F4-6DB7-3042-8D13-D3C7A0D2C7C3}"/>
              </a:ext>
            </a:extLst>
          </p:cNvPr>
          <p:cNvCxnSpPr>
            <a:cxnSpLocks/>
          </p:cNvCxnSpPr>
          <p:nvPr/>
        </p:nvCxnSpPr>
        <p:spPr bwMode="auto">
          <a:xfrm>
            <a:off x="892559" y="4332610"/>
            <a:ext cx="4483361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2001676" y="4109571"/>
            <a:ext cx="8680215" cy="523220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注意答案總結要全面，不要遺漏要點。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4" name="文字方塊 6">
            <a:extLst>
              <a:ext uri="{FF2B5EF4-FFF2-40B4-BE49-F238E27FC236}">
                <a16:creationId xmlns:a16="http://schemas.microsoft.com/office/drawing/2014/main" id="{B7243048-6395-9300-F034-16FC67EA18FC}"/>
              </a:ext>
            </a:extLst>
          </p:cNvPr>
          <p:cNvSpPr txBox="1"/>
          <p:nvPr/>
        </p:nvSpPr>
        <p:spPr>
          <a:xfrm>
            <a:off x="1775520" y="1268759"/>
            <a:ext cx="9132528" cy="202876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作者為什麼認為這篇文章是</a:t>
            </a:r>
            <a:r>
              <a:rPr lang="zh-CN" altLang="en-US" sz="30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若琳</a:t>
            </a: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寫的？試結合文章內容加以說明。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675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____________________________________________________________________________________________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42A56A-0B57-DD78-29B3-55F41D64B169}"/>
              </a:ext>
            </a:extLst>
          </p:cNvPr>
          <p:cNvSpPr txBox="1"/>
          <p:nvPr/>
        </p:nvSpPr>
        <p:spPr>
          <a:xfrm>
            <a:off x="1852000" y="2230264"/>
            <a:ext cx="89187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因為這篇文章的結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尾引用了作者寫給</a:t>
            </a:r>
            <a:r>
              <a:rPr lang="zh-CN" altLang="en-US" sz="2800" u="sng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若琳</a:t>
            </a: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的信中說的話，而且作者的外號正是「大頭妹」。（答案僅供參考）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3462</TotalTime>
  <Words>574</Words>
  <Application>Microsoft Office PowerPoint</Application>
  <PresentationFormat>宽屏</PresentationFormat>
  <Paragraphs>27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問因果： 理解文章中的因果關係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962</cp:revision>
  <dcterms:created xsi:type="dcterms:W3CDTF">2020-02-20T03:30:37Z</dcterms:created>
  <dcterms:modified xsi:type="dcterms:W3CDTF">2025-04-09T01:39:53Z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