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63" r:id="rId1"/>
  </p:sldMasterIdLst>
  <p:notesMasterIdLst>
    <p:notesMasterId r:id="rId9"/>
  </p:notesMasterIdLst>
  <p:handoutMasterIdLst>
    <p:handoutMasterId r:id="rId10"/>
  </p:handoutMasterIdLst>
  <p:sldIdLst>
    <p:sldId id="256" r:id="rId2"/>
    <p:sldId id="269" r:id="rId3"/>
    <p:sldId id="274" r:id="rId4"/>
    <p:sldId id="275" r:id="rId5"/>
    <p:sldId id="276" r:id="rId6"/>
    <p:sldId id="278" r:id="rId7"/>
    <p:sldId id="277" r:id="rId8"/>
  </p:sldIdLst>
  <p:sldSz cx="12192000" cy="6858000"/>
  <p:notesSz cx="6807200" cy="9939338"/>
  <p:kinsoku lang="zh-TW" invalStChars="!),.:;?]}，、。．；：？！︰…‥﹐﹑﹒﹔﹕﹖﹗｜–︱—︳?︴﹏）︶﹜︸〕︺】︼》︾〉﹀」﹂』﹄﹚﹜﹞’”〞′·" invalEndChars="([{（︵﹛︷〔︹【︻《︽〈︿「﹁『﹃﹙﹛﹝‘“〝‵"/>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9900"/>
    <a:srgbClr val="FFFF66"/>
    <a:srgbClr val="CCFF99"/>
    <a:srgbClr val="FF00FF"/>
    <a:srgbClr val="FF66FF"/>
    <a:srgbClr val="DEFEFF"/>
    <a:srgbClr val="9900CC"/>
    <a:srgbClr val="CC00CC"/>
    <a:srgbClr val="FF3399"/>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06" autoAdjust="0"/>
    <p:restoredTop sz="94660"/>
  </p:normalViewPr>
  <p:slideViewPr>
    <p:cSldViewPr showGuides="1">
      <p:cViewPr varScale="1">
        <p:scale>
          <a:sx n="75" d="100"/>
          <a:sy n="75" d="100"/>
        </p:scale>
        <p:origin x="72" y="186"/>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66" d="100"/>
        <a:sy n="66" d="100"/>
      </p:scale>
      <p:origin x="0" y="28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082" name="Rectangle 2"/>
          <p:cNvSpPr>
            <a:spLocks noGrp="1" noChangeArrowheads="1"/>
          </p:cNvSpPr>
          <p:nvPr>
            <p:ph type="hdr" sz="quarter"/>
          </p:nvPr>
        </p:nvSpPr>
        <p:spPr bwMode="auto">
          <a:xfrm>
            <a:off x="0" y="0"/>
            <a:ext cx="2949575" cy="496888"/>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174083" name="Rectangle 3"/>
          <p:cNvSpPr>
            <a:spLocks noGrp="1" noChangeArrowheads="1"/>
          </p:cNvSpPr>
          <p:nvPr>
            <p:ph type="dt" sz="quarter" idx="1"/>
          </p:nvPr>
        </p:nvSpPr>
        <p:spPr bwMode="auto">
          <a:xfrm>
            <a:off x="3856038" y="0"/>
            <a:ext cx="2949575" cy="496888"/>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9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174084" name="Rectangle 4"/>
          <p:cNvSpPr>
            <a:spLocks noGrp="1" noChangeArrowheads="1"/>
          </p:cNvSpPr>
          <p:nvPr>
            <p:ph type="ftr" sz="quarter" idx="2"/>
          </p:nvPr>
        </p:nvSpPr>
        <p:spPr bwMode="auto">
          <a:xfrm>
            <a:off x="0" y="9440863"/>
            <a:ext cx="2949575" cy="496888"/>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174085" name="Rectangle 5"/>
          <p:cNvSpPr>
            <a:spLocks noGrp="1" noChangeArrowheads="1"/>
          </p:cNvSpPr>
          <p:nvPr>
            <p:ph type="sldNum" sz="quarter" idx="3"/>
          </p:nvPr>
        </p:nvSpPr>
        <p:spPr bwMode="auto">
          <a:xfrm>
            <a:off x="3856038" y="9440863"/>
            <a:ext cx="2949575" cy="496888"/>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atin typeface="Arial" panose="020B060402020209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9D0D752A-41B9-4E8B-BD6A-88DB3EF27FF4}" type="slidenum">
              <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a:t>
            </a:fld>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6018" name="Rectangle 2"/>
          <p:cNvSpPr>
            <a:spLocks noGrp="1" noChangeArrowheads="1"/>
          </p:cNvSpPr>
          <p:nvPr>
            <p:ph type="hdr" sz="quarter"/>
          </p:nvPr>
        </p:nvSpPr>
        <p:spPr bwMode="auto">
          <a:xfrm>
            <a:off x="0" y="0"/>
            <a:ext cx="2949575" cy="496888"/>
          </a:xfrm>
          <a:prstGeom prst="rect">
            <a:avLst/>
          </a:prstGeom>
          <a:noFill/>
          <a:ln w="9525">
            <a:noFill/>
            <a:miter lim="800000"/>
          </a:ln>
          <a:effectLst/>
        </p:spPr>
        <p:txBody>
          <a:bodyPr vert="horz" wrap="square" lIns="91440" tIns="45720" rIns="91440" bIns="45720" numCol="1" anchor="t" anchorCtr="0" compatLnSpc="1"/>
          <a:lstStyle>
            <a:lvl1pPr eaLnBrk="1" hangingPunct="1">
              <a:defRPr sz="120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86019" name="Rectangle 3"/>
          <p:cNvSpPr>
            <a:spLocks noGrp="1" noChangeArrowheads="1"/>
          </p:cNvSpPr>
          <p:nvPr>
            <p:ph type="dt" idx="1"/>
          </p:nvPr>
        </p:nvSpPr>
        <p:spPr bwMode="auto">
          <a:xfrm>
            <a:off x="3856038" y="0"/>
            <a:ext cx="2949575" cy="496888"/>
          </a:xfrm>
          <a:prstGeom prst="rect">
            <a:avLst/>
          </a:prstGeom>
          <a:noFill/>
          <a:ln w="9525">
            <a:noFill/>
            <a:miter lim="800000"/>
          </a:ln>
          <a:effectLst/>
        </p:spPr>
        <p:txBody>
          <a:bodyPr vert="horz" wrap="square" lIns="91440" tIns="45720" rIns="91440" bIns="45720" numCol="1" anchor="t" anchorCtr="0" compatLnSpc="1"/>
          <a:lstStyle>
            <a:lvl1pPr algn="r" eaLnBrk="1" hangingPunct="1">
              <a:defRPr sz="1200">
                <a:latin typeface="Arial" panose="020B060402020209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2052" name="Rectangle 4"/>
          <p:cNvSpPr>
            <a:spLocks noGrp="1" noRot="1" noChangeAspect="1" noTextEdit="1"/>
          </p:cNvSpPr>
          <p:nvPr>
            <p:ph type="sldImg" idx="2"/>
          </p:nvPr>
        </p:nvSpPr>
        <p:spPr>
          <a:xfrm>
            <a:off x="92075" y="746125"/>
            <a:ext cx="6624638" cy="3727450"/>
          </a:xfrm>
          <a:prstGeom prst="rect">
            <a:avLst/>
          </a:prstGeom>
          <a:noFill/>
          <a:ln w="9525" cap="flat" cmpd="sng">
            <a:solidFill>
              <a:srgbClr val="000000"/>
            </a:solidFill>
            <a:prstDash val="solid"/>
            <a:miter/>
            <a:headEnd type="none" w="med" len="med"/>
            <a:tailEnd type="none" w="med" len="med"/>
          </a:ln>
        </p:spPr>
      </p:sp>
      <p:sp>
        <p:nvSpPr>
          <p:cNvPr id="86021" name="Rectangle 5"/>
          <p:cNvSpPr>
            <a:spLocks noGrp="1" noChangeArrowheads="1"/>
          </p:cNvSpPr>
          <p:nvPr>
            <p:ph type="body" sz="quarter" idx="3"/>
          </p:nvPr>
        </p:nvSpPr>
        <p:spPr bwMode="auto">
          <a:xfrm>
            <a:off x="681038" y="4721225"/>
            <a:ext cx="5445125" cy="4471988"/>
          </a:xfrm>
          <a:prstGeom prst="rect">
            <a:avLst/>
          </a:prstGeom>
          <a:noFill/>
          <a:ln w="9525">
            <a:noFill/>
            <a:miter lim="800000"/>
          </a:ln>
          <a:effectLst/>
        </p:spPr>
        <p:txBody>
          <a:bodyPr vert="horz" wrap="square" lIns="91440" tIns="45720" rIns="91440" bIns="45720" numCol="1" anchor="t" anchorCtr="0" compatLnSpc="1"/>
          <a:lstStyle/>
          <a:p>
            <a:pPr marL="0" marR="0" lvl="0" indent="0" algn="l" defTabSz="914400" rtl="0" eaLnBrk="0" fontAlgn="base" latinLnBrk="0" hangingPunct="0">
              <a:lnSpc>
                <a:spcPct val="100000"/>
              </a:lnSpc>
              <a:spcBef>
                <a:spcPct val="30000"/>
              </a:spcBef>
              <a:spcAft>
                <a:spcPct val="0"/>
              </a:spcAft>
              <a:buClrTx/>
              <a:buSzTx/>
              <a:buFontTx/>
              <a:buNone/>
              <a:defRPr/>
            </a:pPr>
            <a:r>
              <a:rPr kumimoji="1" lang="zh-TW" altLang="en-US"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按一下以編輯母片</a:t>
            </a:r>
          </a:p>
          <a:p>
            <a:pPr marL="457200" marR="0" lvl="1" indent="0" algn="l" defTabSz="914400" rtl="0" eaLnBrk="0" fontAlgn="base" latinLnBrk="0" hangingPunct="0">
              <a:lnSpc>
                <a:spcPct val="100000"/>
              </a:lnSpc>
              <a:spcBef>
                <a:spcPct val="30000"/>
              </a:spcBef>
              <a:spcAft>
                <a:spcPct val="0"/>
              </a:spcAft>
              <a:buClrTx/>
              <a:buSzTx/>
              <a:buFontTx/>
              <a:buNone/>
              <a:defRPr/>
            </a:pPr>
            <a:r>
              <a:rPr kumimoji="1" lang="zh-TW" altLang="en-US"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第二層</a:t>
            </a:r>
          </a:p>
          <a:p>
            <a:pPr marL="914400" marR="0" lvl="2" indent="0" algn="l" defTabSz="914400" rtl="0" eaLnBrk="0" fontAlgn="base" latinLnBrk="0" hangingPunct="0">
              <a:lnSpc>
                <a:spcPct val="100000"/>
              </a:lnSpc>
              <a:spcBef>
                <a:spcPct val="30000"/>
              </a:spcBef>
              <a:spcAft>
                <a:spcPct val="0"/>
              </a:spcAft>
              <a:buClrTx/>
              <a:buSzTx/>
              <a:buFontTx/>
              <a:buNone/>
              <a:defRPr/>
            </a:pPr>
            <a:r>
              <a:rPr kumimoji="1" lang="zh-TW" altLang="en-US"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第三層</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1" lang="zh-TW" altLang="en-US"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第四層</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1" lang="zh-TW" altLang="en-US"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第五層</a:t>
            </a:r>
          </a:p>
        </p:txBody>
      </p:sp>
      <p:sp>
        <p:nvSpPr>
          <p:cNvPr id="86022" name="Rectangle 6"/>
          <p:cNvSpPr>
            <a:spLocks noGrp="1" noChangeArrowheads="1"/>
          </p:cNvSpPr>
          <p:nvPr>
            <p:ph type="ftr" sz="quarter" idx="4"/>
          </p:nvPr>
        </p:nvSpPr>
        <p:spPr bwMode="auto">
          <a:xfrm>
            <a:off x="0" y="9440863"/>
            <a:ext cx="2949575" cy="496888"/>
          </a:xfrm>
          <a:prstGeom prst="rect">
            <a:avLst/>
          </a:prstGeom>
          <a:noFill/>
          <a:ln w="9525">
            <a:noFill/>
            <a:miter lim="800000"/>
          </a:ln>
          <a:effectLst/>
        </p:spPr>
        <p:txBody>
          <a:bodyPr vert="horz" wrap="square" lIns="91440" tIns="45720" rIns="91440" bIns="45720" numCol="1" anchor="b" anchorCtr="0" compatLnSpc="1"/>
          <a:lstStyle>
            <a:lvl1pPr eaLnBrk="1" hangingPunct="1">
              <a:defRPr sz="1200">
                <a:latin typeface="Arial" panose="020B0604020202090204" pitchFamily="34" charset="0"/>
              </a:defRPr>
            </a:lvl1pPr>
          </a:lstStyle>
          <a:p>
            <a:pPr marL="0" marR="0" lvl="0" indent="0" algn="l" defTabSz="914400" rtl="0" eaLnBrk="1" fontAlgn="base" latinLnBrk="0" hangingPunct="1">
              <a:lnSpc>
                <a:spcPct val="100000"/>
              </a:lnSpc>
              <a:spcBef>
                <a:spcPct val="0"/>
              </a:spcBef>
              <a:spcAft>
                <a:spcPct val="0"/>
              </a:spcAft>
              <a:buClrTx/>
              <a:buSzTx/>
              <a:buFontTx/>
              <a:buNone/>
              <a:defRPr/>
            </a:pPr>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
        <p:nvSpPr>
          <p:cNvPr id="86023" name="Rectangle 7"/>
          <p:cNvSpPr>
            <a:spLocks noGrp="1" noChangeArrowheads="1"/>
          </p:cNvSpPr>
          <p:nvPr>
            <p:ph type="sldNum" sz="quarter" idx="5"/>
          </p:nvPr>
        </p:nvSpPr>
        <p:spPr bwMode="auto">
          <a:xfrm>
            <a:off x="3856038" y="9440863"/>
            <a:ext cx="2949575" cy="496888"/>
          </a:xfrm>
          <a:prstGeom prst="rect">
            <a:avLst/>
          </a:prstGeom>
          <a:noFill/>
          <a:ln w="9525">
            <a:noFill/>
            <a:miter lim="800000"/>
          </a:ln>
          <a:effectLst/>
        </p:spPr>
        <p:txBody>
          <a:bodyPr vert="horz" wrap="square" lIns="91440" tIns="45720" rIns="91440" bIns="45720" numCol="1" anchor="b" anchorCtr="0" compatLnSpc="1"/>
          <a:lstStyle>
            <a:lvl1pPr algn="r" eaLnBrk="1" hangingPunct="1">
              <a:defRPr sz="1200">
                <a:latin typeface="Arial" panose="020B0604020202090204" pitchFamily="34" charset="0"/>
              </a:defRPr>
            </a:lvl1pPr>
          </a:lstStyle>
          <a:p>
            <a:pPr marL="0" marR="0" lvl="0" indent="0" algn="r" defTabSz="914400" rtl="0" eaLnBrk="1" fontAlgn="base" latinLnBrk="0" hangingPunct="1">
              <a:lnSpc>
                <a:spcPct val="100000"/>
              </a:lnSpc>
              <a:spcBef>
                <a:spcPct val="0"/>
              </a:spcBef>
              <a:spcAft>
                <a:spcPct val="0"/>
              </a:spcAft>
              <a:buClrTx/>
              <a:buSzTx/>
              <a:buFontTx/>
              <a:buNone/>
              <a:defRPr/>
            </a:pPr>
            <a:fld id="{EFFC46DF-EF5E-4F95-8E2F-94D023AE6183}" type="slidenum">
              <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rPr>
              <a:t>‹#›</a:t>
            </a:fld>
            <a:endParaRPr kumimoji="1" lang="en-US" altLang="zh-TW" sz="1200" b="0" i="0" u="none" strike="noStrike" kern="1200" cap="none" spc="0" normalizeH="0" baseline="0" noProof="0">
              <a:ln>
                <a:noFill/>
              </a:ln>
              <a:solidFill>
                <a:schemeClr val="tx1"/>
              </a:solidFill>
              <a:effectLst/>
              <a:uLnTx/>
              <a:uFillTx/>
              <a:latin typeface="Arial" panose="020B0604020202090204" pitchFamily="34" charset="0"/>
              <a:ea typeface="PMingLiU" pitchFamily="18" charset="-120"/>
              <a:cs typeface="+mn-cs"/>
            </a:endParaRPr>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Arial" panose="020B0604020202090204" pitchFamily="34" charset="0"/>
        <a:ea typeface="PMingLiU" pitchFamily="18" charset="-120"/>
        <a:cs typeface="+mn-cs"/>
      </a:defRPr>
    </a:lvl1pPr>
    <a:lvl2pPr marL="457200" algn="l" rtl="0" eaLnBrk="0" fontAlgn="base" hangingPunct="0">
      <a:spcBef>
        <a:spcPct val="30000"/>
      </a:spcBef>
      <a:spcAft>
        <a:spcPct val="0"/>
      </a:spcAft>
      <a:defRPr kumimoji="1" sz="1200" kern="1200">
        <a:solidFill>
          <a:schemeClr val="tx1"/>
        </a:solidFill>
        <a:latin typeface="Arial" panose="020B0604020202090204" pitchFamily="34" charset="0"/>
        <a:ea typeface="PMingLiU" pitchFamily="18" charset="-120"/>
        <a:cs typeface="+mn-cs"/>
      </a:defRPr>
    </a:lvl2pPr>
    <a:lvl3pPr marL="914400" algn="l" rtl="0" eaLnBrk="0" fontAlgn="base" hangingPunct="0">
      <a:spcBef>
        <a:spcPct val="30000"/>
      </a:spcBef>
      <a:spcAft>
        <a:spcPct val="0"/>
      </a:spcAft>
      <a:defRPr kumimoji="1" sz="1200" kern="1200">
        <a:solidFill>
          <a:schemeClr val="tx1"/>
        </a:solidFill>
        <a:latin typeface="Arial" panose="020B0604020202090204" pitchFamily="34" charset="0"/>
        <a:ea typeface="PMingLiU" pitchFamily="18" charset="-120"/>
        <a:cs typeface="+mn-cs"/>
      </a:defRPr>
    </a:lvl3pPr>
    <a:lvl4pPr marL="1371600" algn="l" rtl="0" eaLnBrk="0" fontAlgn="base" hangingPunct="0">
      <a:spcBef>
        <a:spcPct val="30000"/>
      </a:spcBef>
      <a:spcAft>
        <a:spcPct val="0"/>
      </a:spcAft>
      <a:defRPr kumimoji="1" sz="1200" kern="1200">
        <a:solidFill>
          <a:schemeClr val="tx1"/>
        </a:solidFill>
        <a:latin typeface="Arial" panose="020B0604020202090204" pitchFamily="34" charset="0"/>
        <a:ea typeface="PMingLiU" pitchFamily="18" charset="-120"/>
        <a:cs typeface="+mn-cs"/>
      </a:defRPr>
    </a:lvl4pPr>
    <a:lvl5pPr marL="1828800" algn="l" rtl="0" eaLnBrk="0" fontAlgn="base" hangingPunct="0">
      <a:spcBef>
        <a:spcPct val="30000"/>
      </a:spcBef>
      <a:spcAft>
        <a:spcPct val="0"/>
      </a:spcAft>
      <a:defRPr kumimoji="1" sz="1200" kern="1200">
        <a:solidFill>
          <a:schemeClr val="tx1"/>
        </a:solidFill>
        <a:latin typeface="Arial" panose="020B0604020202090204" pitchFamily="34" charset="0"/>
        <a:ea typeface="PMingLiU" pitchFamily="18"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txBox="1">
            <a:spLocks noGrp="1"/>
          </p:cNvSpPr>
          <p:nvPr>
            <p:ph type="sldNum" sz="quarter"/>
          </p:nvPr>
        </p:nvSpPr>
        <p:spPr>
          <a:xfrm>
            <a:off x="3856038" y="9440863"/>
            <a:ext cx="2949575" cy="496887"/>
          </a:xfrm>
          <a:prstGeom prst="rect">
            <a:avLst/>
          </a:prstGeom>
          <a:noFill/>
          <a:ln w="9525">
            <a:noFill/>
          </a:ln>
        </p:spPr>
        <p:txBody>
          <a:bodyPr anchor="b"/>
          <a:lstStyle/>
          <a:p>
            <a:pPr lvl="0" algn="r" eaLnBrk="1" hangingPunct="1">
              <a:spcBef>
                <a:spcPct val="0"/>
              </a:spcBef>
            </a:pPr>
            <a:fld id="{9A0DB2DC-4C9A-4742-B13C-FB6460FD3503}" type="slidenum">
              <a:rPr lang="en-US" altLang="zh-TW" dirty="0"/>
              <a:t>1</a:t>
            </a:fld>
            <a:endParaRPr lang="en-US" altLang="zh-TW" dirty="0"/>
          </a:p>
        </p:txBody>
      </p:sp>
      <p:sp>
        <p:nvSpPr>
          <p:cNvPr id="5123" name="Rectangle 2"/>
          <p:cNvSpPr>
            <a:spLocks noGrp="1" noRot="1" noChangeAspect="1" noTextEdit="1"/>
          </p:cNvSpPr>
          <p:nvPr>
            <p:ph type="sldImg"/>
          </p:nvPr>
        </p:nvSpPr>
        <p:spPr>
          <a:xfrm>
            <a:off x="92075" y="746125"/>
            <a:ext cx="6624638" cy="3727450"/>
          </a:xfrm>
        </p:spPr>
      </p:sp>
      <p:sp>
        <p:nvSpPr>
          <p:cNvPr id="5124" name="Rectangle 3"/>
          <p:cNvSpPr>
            <a:spLocks noGrp="1"/>
          </p:cNvSpPr>
          <p:nvPr>
            <p:ph type="body" idx="1"/>
          </p:nvPr>
        </p:nvSpPr>
        <p:spPr/>
        <p:txBody>
          <a:bodyPr wrap="square" lIns="91440" tIns="45720" rIns="91440" bIns="45720" anchor="t"/>
          <a:lstStyle/>
          <a:p>
            <a:pPr lvl="0" eaLnBrk="1" hangingPunct="1"/>
            <a:endParaRPr lang="zh-CN" altLang="zh-CN"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pPr>
              <a:defRPr/>
            </a:pPr>
            <a:endParaRPr kumimoji="1" lang="en-US" altLang="zh-TW"/>
          </a:p>
        </p:txBody>
      </p:sp>
      <p:sp>
        <p:nvSpPr>
          <p:cNvPr id="5" name="Footer Placeholder 4"/>
          <p:cNvSpPr>
            <a:spLocks noGrp="1"/>
          </p:cNvSpPr>
          <p:nvPr>
            <p:ph type="ftr" sz="quarter" idx="11"/>
          </p:nvPr>
        </p:nvSpPr>
        <p:spPr/>
        <p:txBody>
          <a:bodyPr/>
          <a:lstStyle/>
          <a:p>
            <a:pPr>
              <a:defRPr/>
            </a:pPr>
            <a:r>
              <a:rPr kumimoji="1" lang="en-US" altLang="zh-TW"/>
              <a:t>Classroom Publications Ltd. </a:t>
            </a:r>
          </a:p>
        </p:txBody>
      </p:sp>
      <p:sp>
        <p:nvSpPr>
          <p:cNvPr id="6" name="Slide Number Placeholder 5"/>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3204858699"/>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a:defRPr/>
            </a:pPr>
            <a:endParaRPr kumimoji="1" lang="en-US" altLang="zh-TW"/>
          </a:p>
        </p:txBody>
      </p:sp>
      <p:sp>
        <p:nvSpPr>
          <p:cNvPr id="5" name="Footer Placeholder 4"/>
          <p:cNvSpPr>
            <a:spLocks noGrp="1"/>
          </p:cNvSpPr>
          <p:nvPr>
            <p:ph type="ftr" sz="quarter" idx="11"/>
          </p:nvPr>
        </p:nvSpPr>
        <p:spPr/>
        <p:txBody>
          <a:bodyPr/>
          <a:lstStyle/>
          <a:p>
            <a:pPr>
              <a:defRPr/>
            </a:pPr>
            <a:r>
              <a:rPr kumimoji="1" lang="en-US" altLang="zh-TW"/>
              <a:t>Classroom Publications Ltd. </a:t>
            </a:r>
          </a:p>
        </p:txBody>
      </p:sp>
      <p:sp>
        <p:nvSpPr>
          <p:cNvPr id="6" name="Slide Number Placeholder 5"/>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2624468339"/>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a:defRPr/>
            </a:pPr>
            <a:endParaRPr kumimoji="1" lang="en-US" altLang="zh-TW"/>
          </a:p>
        </p:txBody>
      </p:sp>
      <p:sp>
        <p:nvSpPr>
          <p:cNvPr id="5" name="Footer Placeholder 4"/>
          <p:cNvSpPr>
            <a:spLocks noGrp="1"/>
          </p:cNvSpPr>
          <p:nvPr>
            <p:ph type="ftr" sz="quarter" idx="11"/>
          </p:nvPr>
        </p:nvSpPr>
        <p:spPr/>
        <p:txBody>
          <a:bodyPr/>
          <a:lstStyle/>
          <a:p>
            <a:pPr>
              <a:defRPr/>
            </a:pPr>
            <a:r>
              <a:rPr kumimoji="1" lang="en-US" altLang="zh-TW"/>
              <a:t>Classroom Publications Ltd. </a:t>
            </a:r>
          </a:p>
        </p:txBody>
      </p:sp>
      <p:sp>
        <p:nvSpPr>
          <p:cNvPr id="6" name="Slide Number Placeholder 5"/>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256552766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10"/>
          </p:nvPr>
        </p:nvSpPr>
        <p:spPr/>
        <p:txBody>
          <a:bodyPr/>
          <a:lstStyle/>
          <a:p>
            <a:pPr>
              <a:defRPr/>
            </a:pPr>
            <a:endParaRPr kumimoji="1" lang="en-US" altLang="zh-TW"/>
          </a:p>
        </p:txBody>
      </p:sp>
      <p:sp>
        <p:nvSpPr>
          <p:cNvPr id="5" name="Footer Placeholder 4"/>
          <p:cNvSpPr>
            <a:spLocks noGrp="1"/>
          </p:cNvSpPr>
          <p:nvPr>
            <p:ph type="ftr" sz="quarter" idx="11"/>
          </p:nvPr>
        </p:nvSpPr>
        <p:spPr/>
        <p:txBody>
          <a:bodyPr/>
          <a:lstStyle/>
          <a:p>
            <a:pPr>
              <a:defRPr/>
            </a:pPr>
            <a:r>
              <a:rPr kumimoji="1" lang="en-US" altLang="zh-TW"/>
              <a:t>Classroom Publications Ltd. </a:t>
            </a:r>
          </a:p>
        </p:txBody>
      </p:sp>
      <p:sp>
        <p:nvSpPr>
          <p:cNvPr id="6" name="Slide Number Placeholder 5"/>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186327034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pPr>
              <a:defRPr/>
            </a:pPr>
            <a:endParaRPr kumimoji="1" lang="en-US" altLang="zh-TW"/>
          </a:p>
        </p:txBody>
      </p:sp>
      <p:sp>
        <p:nvSpPr>
          <p:cNvPr id="5" name="Footer Placeholder 4"/>
          <p:cNvSpPr>
            <a:spLocks noGrp="1"/>
          </p:cNvSpPr>
          <p:nvPr>
            <p:ph type="ftr" sz="quarter" idx="11"/>
          </p:nvPr>
        </p:nvSpPr>
        <p:spPr/>
        <p:txBody>
          <a:bodyPr/>
          <a:lstStyle/>
          <a:p>
            <a:pPr>
              <a:defRPr/>
            </a:pPr>
            <a:r>
              <a:rPr kumimoji="1" lang="en-US" altLang="zh-TW"/>
              <a:t>Classroom Publications Ltd. </a:t>
            </a:r>
          </a:p>
        </p:txBody>
      </p:sp>
      <p:sp>
        <p:nvSpPr>
          <p:cNvPr id="6" name="Slide Number Placeholder 5"/>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1263920587"/>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Date Placeholder 4"/>
          <p:cNvSpPr>
            <a:spLocks noGrp="1"/>
          </p:cNvSpPr>
          <p:nvPr>
            <p:ph type="dt" sz="half" idx="10"/>
          </p:nvPr>
        </p:nvSpPr>
        <p:spPr/>
        <p:txBody>
          <a:bodyPr/>
          <a:lstStyle/>
          <a:p>
            <a:pPr>
              <a:defRPr/>
            </a:pPr>
            <a:endParaRPr kumimoji="1" lang="en-US" altLang="zh-TW"/>
          </a:p>
        </p:txBody>
      </p:sp>
      <p:sp>
        <p:nvSpPr>
          <p:cNvPr id="6" name="Footer Placeholder 5"/>
          <p:cNvSpPr>
            <a:spLocks noGrp="1"/>
          </p:cNvSpPr>
          <p:nvPr>
            <p:ph type="ftr" sz="quarter" idx="11"/>
          </p:nvPr>
        </p:nvSpPr>
        <p:spPr/>
        <p:txBody>
          <a:bodyPr/>
          <a:lstStyle/>
          <a:p>
            <a:pPr>
              <a:defRPr/>
            </a:pPr>
            <a:r>
              <a:rPr kumimoji="1" lang="en-US" altLang="zh-TW"/>
              <a:t>Classroom Publications Ltd. </a:t>
            </a:r>
          </a:p>
        </p:txBody>
      </p:sp>
      <p:sp>
        <p:nvSpPr>
          <p:cNvPr id="7" name="Slide Number Placeholder 6"/>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810937165"/>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7" name="Date Placeholder 6"/>
          <p:cNvSpPr>
            <a:spLocks noGrp="1"/>
          </p:cNvSpPr>
          <p:nvPr>
            <p:ph type="dt" sz="half" idx="10"/>
          </p:nvPr>
        </p:nvSpPr>
        <p:spPr/>
        <p:txBody>
          <a:bodyPr/>
          <a:lstStyle/>
          <a:p>
            <a:pPr>
              <a:defRPr/>
            </a:pPr>
            <a:endParaRPr kumimoji="1" lang="en-US" altLang="zh-TW"/>
          </a:p>
        </p:txBody>
      </p:sp>
      <p:sp>
        <p:nvSpPr>
          <p:cNvPr id="8" name="Footer Placeholder 7"/>
          <p:cNvSpPr>
            <a:spLocks noGrp="1"/>
          </p:cNvSpPr>
          <p:nvPr>
            <p:ph type="ftr" sz="quarter" idx="11"/>
          </p:nvPr>
        </p:nvSpPr>
        <p:spPr/>
        <p:txBody>
          <a:bodyPr/>
          <a:lstStyle/>
          <a:p>
            <a:pPr>
              <a:defRPr/>
            </a:pPr>
            <a:r>
              <a:rPr kumimoji="1" lang="en-US" altLang="zh-TW"/>
              <a:t>Classroom Publications Ltd. </a:t>
            </a:r>
          </a:p>
        </p:txBody>
      </p:sp>
      <p:sp>
        <p:nvSpPr>
          <p:cNvPr id="9" name="Slide Number Placeholder 8"/>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345752915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pPr>
              <a:defRPr/>
            </a:pPr>
            <a:endParaRPr kumimoji="1" lang="en-US" altLang="zh-TW"/>
          </a:p>
        </p:txBody>
      </p:sp>
      <p:sp>
        <p:nvSpPr>
          <p:cNvPr id="4" name="Footer Placeholder 3"/>
          <p:cNvSpPr>
            <a:spLocks noGrp="1"/>
          </p:cNvSpPr>
          <p:nvPr>
            <p:ph type="ftr" sz="quarter" idx="11"/>
          </p:nvPr>
        </p:nvSpPr>
        <p:spPr/>
        <p:txBody>
          <a:bodyPr/>
          <a:lstStyle/>
          <a:p>
            <a:pPr>
              <a:defRPr/>
            </a:pPr>
            <a:r>
              <a:rPr kumimoji="1" lang="en-US" altLang="zh-TW"/>
              <a:t>Classroom Publications Ltd. </a:t>
            </a:r>
          </a:p>
        </p:txBody>
      </p:sp>
      <p:sp>
        <p:nvSpPr>
          <p:cNvPr id="5" name="Slide Number Placeholder 4"/>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2227101897"/>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kumimoji="1" lang="en-US" altLang="zh-TW"/>
          </a:p>
        </p:txBody>
      </p:sp>
      <p:sp>
        <p:nvSpPr>
          <p:cNvPr id="3" name="Footer Placeholder 2"/>
          <p:cNvSpPr>
            <a:spLocks noGrp="1"/>
          </p:cNvSpPr>
          <p:nvPr>
            <p:ph type="ftr" sz="quarter" idx="11"/>
          </p:nvPr>
        </p:nvSpPr>
        <p:spPr/>
        <p:txBody>
          <a:bodyPr/>
          <a:lstStyle/>
          <a:p>
            <a:pPr>
              <a:defRPr/>
            </a:pPr>
            <a:r>
              <a:rPr kumimoji="1" lang="en-US" altLang="zh-TW"/>
              <a:t>Classroom Publications Ltd. </a:t>
            </a:r>
          </a:p>
        </p:txBody>
      </p:sp>
      <p:sp>
        <p:nvSpPr>
          <p:cNvPr id="4" name="Slide Number Placeholder 3"/>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1937629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endParaRPr kumimoji="1" lang="en-US" altLang="zh-TW"/>
          </a:p>
        </p:txBody>
      </p:sp>
      <p:sp>
        <p:nvSpPr>
          <p:cNvPr id="6" name="Footer Placeholder 5"/>
          <p:cNvSpPr>
            <a:spLocks noGrp="1"/>
          </p:cNvSpPr>
          <p:nvPr>
            <p:ph type="ftr" sz="quarter" idx="11"/>
          </p:nvPr>
        </p:nvSpPr>
        <p:spPr/>
        <p:txBody>
          <a:bodyPr/>
          <a:lstStyle/>
          <a:p>
            <a:pPr>
              <a:defRPr/>
            </a:pPr>
            <a:r>
              <a:rPr kumimoji="1" lang="en-US" altLang="zh-TW"/>
              <a:t>Classroom Publications Ltd. </a:t>
            </a:r>
          </a:p>
        </p:txBody>
      </p:sp>
      <p:sp>
        <p:nvSpPr>
          <p:cNvPr id="7" name="Slide Number Placeholder 6"/>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1193374098"/>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pPr>
              <a:defRPr/>
            </a:pPr>
            <a:endParaRPr kumimoji="1" lang="en-US" altLang="zh-TW"/>
          </a:p>
        </p:txBody>
      </p:sp>
      <p:sp>
        <p:nvSpPr>
          <p:cNvPr id="6" name="Footer Placeholder 5"/>
          <p:cNvSpPr>
            <a:spLocks noGrp="1"/>
          </p:cNvSpPr>
          <p:nvPr>
            <p:ph type="ftr" sz="quarter" idx="11"/>
          </p:nvPr>
        </p:nvSpPr>
        <p:spPr/>
        <p:txBody>
          <a:bodyPr/>
          <a:lstStyle/>
          <a:p>
            <a:pPr>
              <a:defRPr/>
            </a:pPr>
            <a:r>
              <a:rPr kumimoji="1" lang="en-US" altLang="zh-TW"/>
              <a:t>Classroom Publications Ltd. </a:t>
            </a:r>
          </a:p>
        </p:txBody>
      </p:sp>
      <p:sp>
        <p:nvSpPr>
          <p:cNvPr id="7" name="Slide Number Placeholder 6"/>
          <p:cNvSpPr>
            <a:spLocks noGrp="1"/>
          </p:cNvSpPr>
          <p:nvPr>
            <p:ph type="sldNum" sz="quarter" idx="12"/>
          </p:nvPr>
        </p:nvSpPr>
        <p:spPr/>
        <p:txBody>
          <a:body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1247940020"/>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二级</a:t>
            </a:r>
          </a:p>
          <a:p>
            <a:pPr lvl="2"/>
            <a:r>
              <a:rPr lang="zh-CN" altLang="en-US"/>
              <a:t>三级</a:t>
            </a:r>
          </a:p>
          <a:p>
            <a:pPr lvl="3"/>
            <a:r>
              <a:rPr lang="zh-CN" altLang="en-US"/>
              <a:t>四级</a:t>
            </a:r>
          </a:p>
          <a:p>
            <a:pPr lvl="4"/>
            <a:r>
              <a:rPr lang="zh-CN" altLang="en-US"/>
              <a:t>五级</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endParaRPr kumimoji="1" lang="en-US" altLang="zh-TW"/>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r>
              <a:rPr kumimoji="1" lang="en-US" altLang="zh-TW"/>
              <a:t>Classroom Publications Ltd. </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F9EE671E-B052-41EB-9BC3-974F29A58E44}" type="slidenum">
              <a:rPr kumimoji="1" lang="en-US" altLang="zh-TW" smtClean="0"/>
              <a:pPr>
                <a:defRPr/>
              </a:pPr>
              <a:t>‹#›</a:t>
            </a:fld>
            <a:endParaRPr kumimoji="1" lang="en-US" altLang="zh-TW"/>
          </a:p>
        </p:txBody>
      </p:sp>
    </p:spTree>
    <p:extLst>
      <p:ext uri="{BB962C8B-B14F-4D97-AF65-F5344CB8AC3E}">
        <p14:creationId xmlns:p14="http://schemas.microsoft.com/office/powerpoint/2010/main" val="2362002782"/>
      </p:ext>
    </p:extLst>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796721" y="2132856"/>
            <a:ext cx="8598557" cy="2232248"/>
          </a:xfrm>
        </p:spPr>
        <p:txBody>
          <a:bodyPr vert="horz" wrap="square" lIns="91440" tIns="45720" rIns="91440" bIns="45720" numCol="1" anchor="ctr" anchorCtr="0" compatLnSpc="1">
            <a:normAutofit fontScale="90000"/>
          </a:bodyPr>
          <a:lstStyle/>
          <a:p>
            <a:pPr lvl="0">
              <a:lnSpc>
                <a:spcPct val="150000"/>
              </a:lnSpc>
              <a:defRPr/>
            </a:pPr>
            <a:r>
              <a:rPr lang="zh-TW" altLang="en-US" sz="5300" b="1" dirty="0">
                <a:solidFill>
                  <a:schemeClr val="accent1">
                    <a:lumMod val="75000"/>
                  </a:schemeClr>
                </a:solidFill>
              </a:rPr>
              <a:t>問大意：</a:t>
            </a:r>
            <a:br>
              <a:rPr lang="en-US" altLang="zh-TW" sz="4800" b="1" dirty="0">
                <a:solidFill>
                  <a:schemeClr val="accent6"/>
                </a:solidFill>
              </a:rPr>
            </a:br>
            <a:r>
              <a:rPr lang="zh-TW" altLang="en-US" sz="4900" b="1" dirty="0"/>
              <a:t>掌握文章或段落大意</a:t>
            </a:r>
            <a:endParaRPr lang="zh-TW" altLang="en-US" sz="4900" b="1" dirty="0">
              <a:solidFill>
                <a:schemeClr val="tx1"/>
              </a:solidFill>
            </a:endParaRPr>
          </a:p>
        </p:txBody>
      </p:sp>
      <p:sp>
        <p:nvSpPr>
          <p:cNvPr id="3" name="矩形 2"/>
          <p:cNvSpPr/>
          <p:nvPr/>
        </p:nvSpPr>
        <p:spPr>
          <a:xfrm>
            <a:off x="767408" y="620688"/>
            <a:ext cx="2646878" cy="830997"/>
          </a:xfrm>
          <a:prstGeom prst="rect">
            <a:avLst/>
          </a:prstGeom>
          <a:noFill/>
        </p:spPr>
        <p:txBody>
          <a:bodyPr wrap="none">
            <a:spAutoFit/>
          </a:bodyPr>
          <a:lstStyle/>
          <a:p>
            <a:pPr>
              <a:defRPr/>
            </a:pPr>
            <a:r>
              <a:rPr kumimoji="1" lang="zh-TW" altLang="en-US" sz="4800" kern="0" dirty="0">
                <a:ln w="0"/>
                <a:solidFill>
                  <a:schemeClr val="accent2">
                    <a:lumMod val="75000"/>
                  </a:schemeClr>
                </a:solidFill>
                <a:effectLst>
                  <a:outerShdw blurRad="38100" dist="25400" dir="5400000" algn="ctr" rotWithShape="0">
                    <a:srgbClr val="6E747A">
                      <a:alpha val="43000"/>
                    </a:srgbClr>
                  </a:outerShdw>
                </a:effectLst>
                <a:latin typeface="微软雅黑" pitchFamily="34" charset="-122"/>
                <a:ea typeface="微软雅黑" pitchFamily="34" charset="-122"/>
              </a:rPr>
              <a:t>考點補充</a:t>
            </a:r>
            <a:endParaRPr kumimoji="1" lang="zh-TW" altLang="en-US" sz="4800" dirty="0">
              <a:ln w="0"/>
              <a:solidFill>
                <a:schemeClr val="accent2">
                  <a:lumMod val="75000"/>
                </a:schemeClr>
              </a:solidFill>
              <a:effectLst>
                <a:outerShdw blurRad="38100" dist="25400" dir="5400000" algn="ctr" rotWithShape="0">
                  <a:srgbClr val="6E747A">
                    <a:alpha val="43000"/>
                  </a:srgbClr>
                </a:outerShdw>
              </a:effectLst>
              <a:latin typeface="微软雅黑" pitchFamily="34" charset="-122"/>
              <a:ea typeface="微软雅黑" pitchFamily="34" charset="-122"/>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字方塊 6">
            <a:extLst>
              <a:ext uri="{FF2B5EF4-FFF2-40B4-BE49-F238E27FC236}">
                <a16:creationId xmlns:a16="http://schemas.microsoft.com/office/drawing/2014/main" id="{28F37085-33B3-477A-BFE3-9E93FB561644}"/>
              </a:ext>
            </a:extLst>
          </p:cNvPr>
          <p:cNvSpPr txBox="1"/>
          <p:nvPr/>
        </p:nvSpPr>
        <p:spPr>
          <a:xfrm>
            <a:off x="1703512" y="2636912"/>
            <a:ext cx="9289032" cy="584775"/>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442913" indent="-442913">
              <a:spcBef>
                <a:spcPts val="600"/>
              </a:spcBef>
              <a:spcAft>
                <a:spcPts val="600"/>
              </a:spcAft>
              <a:buNone/>
            </a:pPr>
            <a:r>
              <a:rPr lang="en-US" altLang="zh-TW" dirty="0">
                <a:latin typeface="DFKai-SB" panose="03000509000000000000" pitchFamily="65" charset="-120"/>
                <a:ea typeface="DFKai-SB" panose="03000509000000000000" pitchFamily="65" charset="-120"/>
              </a:rPr>
              <a:t>‧</a:t>
            </a:r>
            <a:r>
              <a:rPr lang="zh-TW" altLang="en-US" dirty="0">
                <a:latin typeface="DFKai-SB" panose="03000509000000000000" pitchFamily="65" charset="-120"/>
                <a:ea typeface="DFKai-SB" panose="03000509000000000000" pitchFamily="65" charset="-120"/>
              </a:rPr>
              <a:t>其常考題型有</a:t>
            </a:r>
            <a:r>
              <a:rPr lang="zh-CN" altLang="en-US" b="1" dirty="0">
                <a:latin typeface="DFKai-SB" panose="03000509000000000000" pitchFamily="65" charset="-120"/>
                <a:ea typeface="DFKai-SB" panose="03000509000000000000" pitchFamily="65" charset="-120"/>
              </a:rPr>
              <a:t>選擇題</a:t>
            </a:r>
            <a:r>
              <a:rPr lang="zh-CN" altLang="en-US" dirty="0">
                <a:latin typeface="DFKai-SB" panose="03000509000000000000" pitchFamily="65" charset="-120"/>
                <a:ea typeface="DFKai-SB" panose="03000509000000000000" pitchFamily="65" charset="-120"/>
              </a:rPr>
              <a:t>、</a:t>
            </a:r>
            <a:r>
              <a:rPr lang="zh-CN" altLang="en-US" b="1" dirty="0">
                <a:latin typeface="DFKai-SB" panose="03000509000000000000" pitchFamily="65" charset="-120"/>
                <a:ea typeface="DFKai-SB" panose="03000509000000000000" pitchFamily="65" charset="-120"/>
              </a:rPr>
              <a:t>表格題、問答題</a:t>
            </a:r>
            <a:endParaRPr lang="en-US" altLang="zh-CN" dirty="0">
              <a:latin typeface="DFKai-SB" panose="03000509000000000000" pitchFamily="65" charset="-120"/>
              <a:ea typeface="DFKai-SB" panose="03000509000000000000" pitchFamily="65" charset="-120"/>
            </a:endParaRPr>
          </a:p>
        </p:txBody>
      </p:sp>
      <p:sp>
        <p:nvSpPr>
          <p:cNvPr id="5" name="文字方塊 6">
            <a:extLst>
              <a:ext uri="{FF2B5EF4-FFF2-40B4-BE49-F238E27FC236}">
                <a16:creationId xmlns:a16="http://schemas.microsoft.com/office/drawing/2014/main" id="{F642FB97-CD9C-72A8-E322-766B52893535}"/>
              </a:ext>
            </a:extLst>
          </p:cNvPr>
          <p:cNvSpPr txBox="1"/>
          <p:nvPr/>
        </p:nvSpPr>
        <p:spPr>
          <a:xfrm>
            <a:off x="1703512" y="1412776"/>
            <a:ext cx="9001000" cy="1077218"/>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442913" indent="-442913">
              <a:spcBef>
                <a:spcPts val="600"/>
              </a:spcBef>
              <a:spcAft>
                <a:spcPts val="600"/>
              </a:spcAft>
              <a:buNone/>
            </a:pPr>
            <a:r>
              <a:rPr lang="en-US" altLang="zh-TW" dirty="0">
                <a:latin typeface="DFKai-SB" panose="03000509000000000000" pitchFamily="65" charset="-120"/>
                <a:ea typeface="DFKai-SB" panose="03000509000000000000" pitchFamily="65" charset="-120"/>
              </a:rPr>
              <a:t>‧</a:t>
            </a:r>
            <a:r>
              <a:rPr lang="zh-TW" altLang="en-US" dirty="0">
                <a:latin typeface="DFKai-SB" panose="03000509000000000000" pitchFamily="65" charset="-120"/>
                <a:ea typeface="DFKai-SB" panose="03000509000000000000" pitchFamily="65" charset="-120"/>
              </a:rPr>
              <a:t>「問</a:t>
            </a:r>
            <a:r>
              <a:rPr lang="zh-CN" altLang="en-US" dirty="0">
                <a:latin typeface="DFKai-SB" panose="03000509000000000000" pitchFamily="65" charset="-120"/>
                <a:ea typeface="DFKai-SB" panose="03000509000000000000" pitchFamily="65" charset="-120"/>
              </a:rPr>
              <a:t>大意</a:t>
            </a:r>
            <a:r>
              <a:rPr lang="zh-TW" altLang="en-US" dirty="0">
                <a:latin typeface="DFKai-SB" panose="03000509000000000000" pitchFamily="65" charset="-120"/>
                <a:ea typeface="DFKai-SB" panose="03000509000000000000" pitchFamily="65" charset="-120"/>
              </a:rPr>
              <a:t>」主要考察我們是否能</a:t>
            </a:r>
            <a:r>
              <a:rPr lang="zh-CN" altLang="en-US" dirty="0">
                <a:latin typeface="DFKai-SB" panose="03000509000000000000" pitchFamily="65" charset="-120"/>
                <a:ea typeface="DFKai-SB" panose="03000509000000000000" pitchFamily="65" charset="-120"/>
              </a:rPr>
              <a:t>準確概括文章的主旨或者段落的大意</a:t>
            </a:r>
            <a:endParaRPr lang="en-US" altLang="zh-CN" dirty="0">
              <a:latin typeface="DFKai-SB" panose="03000509000000000000" pitchFamily="65" charset="-120"/>
              <a:ea typeface="DFKai-SB" panose="03000509000000000000" pitchFamily="65" charset="-120"/>
            </a:endParaRPr>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left)">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文本框 6">
            <a:extLst>
              <a:ext uri="{FF2B5EF4-FFF2-40B4-BE49-F238E27FC236}">
                <a16:creationId xmlns:a16="http://schemas.microsoft.com/office/drawing/2014/main" id="{6F792DE1-4EF8-44CA-91E3-692DB4B85E81}"/>
              </a:ext>
            </a:extLst>
          </p:cNvPr>
          <p:cNvSpPr txBox="1"/>
          <p:nvPr/>
        </p:nvSpPr>
        <p:spPr>
          <a:xfrm>
            <a:off x="3345142" y="1050995"/>
            <a:ext cx="6408712" cy="1200329"/>
          </a:xfrm>
          <a:prstGeom prst="rect">
            <a:avLst/>
          </a:prstGeom>
          <a:solidFill>
            <a:srgbClr val="FFFFCC"/>
          </a:solidFill>
        </p:spPr>
        <p:txBody>
          <a:bodyPr wrap="square" rtlCol="0">
            <a:spAutoFit/>
          </a:bodyPr>
          <a:lstStyle/>
          <a:p>
            <a:r>
              <a:rPr lang="zh-CN" altLang="en-US" sz="3600" dirty="0">
                <a:latin typeface="MKaiHK-Medium" panose="00000600000000000000" pitchFamily="50" charset="-120"/>
                <a:ea typeface="MKaiHK-Medium" panose="00000600000000000000" pitchFamily="50" charset="-120"/>
              </a:rPr>
              <a:t>根據題目要求，通讀對應的段落或全文</a:t>
            </a:r>
            <a:endParaRPr lang="en-US" altLang="zh-CN" sz="3600" dirty="0">
              <a:latin typeface="MKaiHK-Medium" panose="00000600000000000000" pitchFamily="50" charset="-120"/>
              <a:ea typeface="MKaiHK-Medium" panose="00000600000000000000" pitchFamily="50" charset="-120"/>
            </a:endParaRPr>
          </a:p>
        </p:txBody>
      </p:sp>
      <p:sp>
        <p:nvSpPr>
          <p:cNvPr id="9" name="文本框 8">
            <a:extLst>
              <a:ext uri="{FF2B5EF4-FFF2-40B4-BE49-F238E27FC236}">
                <a16:creationId xmlns:a16="http://schemas.microsoft.com/office/drawing/2014/main" id="{BB6C75E6-5D0D-4979-B4FD-EF4D99A39B3C}"/>
              </a:ext>
            </a:extLst>
          </p:cNvPr>
          <p:cNvSpPr txBox="1"/>
          <p:nvPr/>
        </p:nvSpPr>
        <p:spPr>
          <a:xfrm>
            <a:off x="3345142" y="2370110"/>
            <a:ext cx="6408714" cy="2308324"/>
          </a:xfrm>
          <a:prstGeom prst="rect">
            <a:avLst/>
          </a:prstGeom>
          <a:solidFill>
            <a:srgbClr val="FFFFCC"/>
          </a:solidFill>
        </p:spPr>
        <p:txBody>
          <a:bodyPr wrap="square" rtlCol="0">
            <a:spAutoFit/>
          </a:bodyPr>
          <a:lstStyle/>
          <a:p>
            <a:r>
              <a:rPr lang="zh-CN" altLang="en-US" sz="3600" dirty="0">
                <a:latin typeface="MKaiHK-Medium" panose="00000600000000000000" pitchFamily="50" charset="-120"/>
                <a:ea typeface="MKaiHK-Medium" panose="00000600000000000000" pitchFamily="50" charset="-120"/>
              </a:rPr>
              <a:t>若考問段落大意，先尋找中心句，如無中心句則分析每個句子的要點；若考問文章大意，則先分析各段落的要點</a:t>
            </a:r>
            <a:endParaRPr lang="en-US" altLang="zh-CN" sz="3600" dirty="0">
              <a:latin typeface="MKaiHK-Medium" panose="00000600000000000000" pitchFamily="50" charset="-120"/>
              <a:ea typeface="MKaiHK-Medium" panose="00000600000000000000" pitchFamily="50" charset="-120"/>
            </a:endParaRPr>
          </a:p>
        </p:txBody>
      </p:sp>
      <p:sp>
        <p:nvSpPr>
          <p:cNvPr id="10" name="泪滴形 9">
            <a:extLst>
              <a:ext uri="{FF2B5EF4-FFF2-40B4-BE49-F238E27FC236}">
                <a16:creationId xmlns:a16="http://schemas.microsoft.com/office/drawing/2014/main" id="{1D744E8E-90BB-411C-9466-31923CB4659F}"/>
              </a:ext>
            </a:extLst>
          </p:cNvPr>
          <p:cNvSpPr/>
          <p:nvPr/>
        </p:nvSpPr>
        <p:spPr bwMode="auto">
          <a:xfrm>
            <a:off x="2584755" y="1075966"/>
            <a:ext cx="646330" cy="646330"/>
          </a:xfrm>
          <a:prstGeom prst="teardrop">
            <a:avLst/>
          </a:prstGeom>
          <a:solidFill>
            <a:schemeClr val="accent1">
              <a:lumMod val="60000"/>
              <a:lumOff val="40000"/>
              <a:alpha val="33000"/>
            </a:schemeClr>
          </a:solidFill>
          <a:ln w="9525" cap="flat" cmpd="sng" algn="ctr">
            <a:solidFill>
              <a:schemeClr val="accent1"/>
            </a:solidFill>
            <a:prstDash val="solid"/>
            <a:round/>
            <a:headEnd type="none" w="med" len="med"/>
            <a:tailEnd type="none" w="med" len="med"/>
          </a:ln>
        </p:spPr>
        <p:txBody>
          <a:bodyPr vert="horz" wrap="square" lIns="91440" tIns="45720" rIns="91440" bIns="45720" numCol="1" rtlCol="0" anchor="ctr" anchorCtr="0" compatLnSpc="1"/>
          <a:lstStyle/>
          <a:p>
            <a:pPr algn="ctr" eaLnBrk="1" hangingPunct="1"/>
            <a:r>
              <a:rPr kumimoji="1" lang="en-US" altLang="zh-TW" sz="2800" dirty="0"/>
              <a:t>1</a:t>
            </a:r>
            <a:endParaRPr kumimoji="1" lang="zh-CN" altLang="en-US" sz="2800" dirty="0"/>
          </a:p>
        </p:txBody>
      </p:sp>
      <p:sp>
        <p:nvSpPr>
          <p:cNvPr id="11" name="泪滴形 10">
            <a:extLst>
              <a:ext uri="{FF2B5EF4-FFF2-40B4-BE49-F238E27FC236}">
                <a16:creationId xmlns:a16="http://schemas.microsoft.com/office/drawing/2014/main" id="{53BE7AA9-911A-45C9-9EF0-38805583304D}"/>
              </a:ext>
            </a:extLst>
          </p:cNvPr>
          <p:cNvSpPr/>
          <p:nvPr/>
        </p:nvSpPr>
        <p:spPr bwMode="auto">
          <a:xfrm>
            <a:off x="2584757" y="2392835"/>
            <a:ext cx="646330" cy="646330"/>
          </a:xfrm>
          <a:prstGeom prst="teardrop">
            <a:avLst/>
          </a:prstGeom>
          <a:solidFill>
            <a:srgbClr val="92D050">
              <a:alpha val="33000"/>
            </a:srgbClr>
          </a:solidFill>
          <a:ln w="9525" cap="flat" cmpd="sng" algn="ctr">
            <a:solidFill>
              <a:srgbClr val="00B050"/>
            </a:solidFill>
            <a:prstDash val="solid"/>
            <a:round/>
            <a:headEnd type="none" w="med" len="med"/>
            <a:tailEnd type="none" w="med" len="med"/>
          </a:ln>
        </p:spPr>
        <p:txBody>
          <a:bodyPr vert="horz" wrap="square" lIns="91440" tIns="45720" rIns="91440" bIns="45720" numCol="1" rtlCol="0" anchor="ctr" anchorCtr="0" compatLnSpc="1"/>
          <a:lstStyle/>
          <a:p>
            <a:pPr algn="ctr" eaLnBrk="1" hangingPunct="1"/>
            <a:r>
              <a:rPr kumimoji="1" lang="en-US" altLang="zh-TW" sz="2800" dirty="0"/>
              <a:t>2</a:t>
            </a:r>
            <a:endParaRPr kumimoji="1" lang="zh-CN" altLang="en-US" sz="2800" dirty="0"/>
          </a:p>
        </p:txBody>
      </p:sp>
      <p:sp>
        <p:nvSpPr>
          <p:cNvPr id="8" name="文本框 7">
            <a:extLst>
              <a:ext uri="{FF2B5EF4-FFF2-40B4-BE49-F238E27FC236}">
                <a16:creationId xmlns:a16="http://schemas.microsoft.com/office/drawing/2014/main" id="{C3F84C9E-8091-48FE-9377-6CC8DDC600BB}"/>
              </a:ext>
            </a:extLst>
          </p:cNvPr>
          <p:cNvSpPr txBox="1"/>
          <p:nvPr/>
        </p:nvSpPr>
        <p:spPr>
          <a:xfrm>
            <a:off x="3375360" y="4826147"/>
            <a:ext cx="6408713" cy="1200329"/>
          </a:xfrm>
          <a:prstGeom prst="rect">
            <a:avLst/>
          </a:prstGeom>
          <a:solidFill>
            <a:srgbClr val="FFFFCC"/>
          </a:solidFill>
        </p:spPr>
        <p:txBody>
          <a:bodyPr wrap="square" rtlCol="0">
            <a:spAutoFit/>
          </a:bodyPr>
          <a:lstStyle/>
          <a:p>
            <a:r>
              <a:rPr lang="zh-CN" altLang="en-US" sz="3600" dirty="0">
                <a:latin typeface="MKaiHK-Medium" panose="00000600000000000000" pitchFamily="50" charset="-120"/>
                <a:ea typeface="MKaiHK-Medium" panose="00000600000000000000" pitchFamily="50" charset="-120"/>
              </a:rPr>
              <a:t>綜合各部分要點，總結出段落或文章大意</a:t>
            </a:r>
            <a:endParaRPr lang="en-US" altLang="zh-CN" sz="3600" dirty="0">
              <a:latin typeface="MKaiHK-Medium" panose="00000600000000000000" pitchFamily="50" charset="-120"/>
              <a:ea typeface="MKaiHK-Medium" panose="00000600000000000000" pitchFamily="50" charset="-120"/>
            </a:endParaRPr>
          </a:p>
        </p:txBody>
      </p:sp>
      <p:sp>
        <p:nvSpPr>
          <p:cNvPr id="12" name="泪滴形 11">
            <a:extLst>
              <a:ext uri="{FF2B5EF4-FFF2-40B4-BE49-F238E27FC236}">
                <a16:creationId xmlns:a16="http://schemas.microsoft.com/office/drawing/2014/main" id="{BE368D0B-B725-451F-A5BB-A029828633EE}"/>
              </a:ext>
            </a:extLst>
          </p:cNvPr>
          <p:cNvSpPr/>
          <p:nvPr/>
        </p:nvSpPr>
        <p:spPr bwMode="auto">
          <a:xfrm>
            <a:off x="2614975" y="4851118"/>
            <a:ext cx="646330" cy="646330"/>
          </a:xfrm>
          <a:prstGeom prst="teardrop">
            <a:avLst/>
          </a:prstGeom>
          <a:solidFill>
            <a:srgbClr val="FFFF00">
              <a:alpha val="32549"/>
            </a:srgbClr>
          </a:solidFill>
          <a:ln w="9525" cap="flat" cmpd="sng" algn="ctr">
            <a:solidFill>
              <a:srgbClr val="FF9900"/>
            </a:solidFill>
            <a:prstDash val="solid"/>
            <a:round/>
            <a:headEnd type="none" w="med" len="med"/>
            <a:tailEnd type="none" w="med" len="med"/>
          </a:ln>
        </p:spPr>
        <p:txBody>
          <a:bodyPr vert="horz" wrap="square" lIns="91440" tIns="45720" rIns="91440" bIns="45720" numCol="1" rtlCol="0" anchor="ctr" anchorCtr="0" compatLnSpc="1"/>
          <a:lstStyle/>
          <a:p>
            <a:pPr algn="ctr" eaLnBrk="1" hangingPunct="1"/>
            <a:r>
              <a:rPr kumimoji="1" lang="en-US" altLang="zh-TW" sz="2800" dirty="0"/>
              <a:t>3</a:t>
            </a:r>
            <a:endParaRPr kumimoji="1" lang="zh-CN" altLang="en-US" sz="2800" dirty="0"/>
          </a:p>
        </p:txBody>
      </p:sp>
      <p:sp>
        <p:nvSpPr>
          <p:cNvPr id="13" name="矩形 12">
            <a:extLst>
              <a:ext uri="{FF2B5EF4-FFF2-40B4-BE49-F238E27FC236}">
                <a16:creationId xmlns:a16="http://schemas.microsoft.com/office/drawing/2014/main" id="{14228785-31CF-422C-8B0B-0A58FE7AAD6F}"/>
              </a:ext>
            </a:extLst>
          </p:cNvPr>
          <p:cNvSpPr/>
          <p:nvPr/>
        </p:nvSpPr>
        <p:spPr>
          <a:xfrm>
            <a:off x="548495" y="404664"/>
            <a:ext cx="2031325" cy="646331"/>
          </a:xfrm>
          <a:prstGeom prst="rect">
            <a:avLst/>
          </a:prstGeom>
          <a:noFill/>
        </p:spPr>
        <p:txBody>
          <a:bodyPr wrap="none">
            <a:spAutoFit/>
          </a:bodyPr>
          <a:lstStyle/>
          <a:p>
            <a:pPr>
              <a:defRPr/>
            </a:pPr>
            <a:r>
              <a:rPr kumimoji="1" lang="zh-TW" altLang="en-US" sz="3600" kern="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rPr>
              <a:t>解題步驟</a:t>
            </a:r>
            <a:endParaRPr kumimoji="1" lang="zh-TW" altLang="en-US" sz="360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endParaRPr>
          </a:p>
        </p:txBody>
      </p:sp>
    </p:spTree>
    <p:extLst>
      <p:ext uri="{BB962C8B-B14F-4D97-AF65-F5344CB8AC3E}">
        <p14:creationId xmlns:p14="http://schemas.microsoft.com/office/powerpoint/2010/main" val="1640722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wipe(left)">
                                      <p:cBhvr>
                                        <p:cTn id="7" dur="500"/>
                                        <p:tgtEl>
                                          <p:spTgt spid="7"/>
                                        </p:tgtEl>
                                      </p:cBhvr>
                                    </p:animEffect>
                                  </p:childTnLst>
                                </p:cTn>
                              </p:par>
                              <p:par>
                                <p:cTn id="8" presetID="9" presetClass="entr" presetSubtype="0" fill="hold" nodeType="withEffect">
                                  <p:stCondLst>
                                    <p:cond delay="0"/>
                                  </p:stCondLst>
                                  <p:childTnLst>
                                    <p:set>
                                      <p:cBhvr>
                                        <p:cTn id="9" dur="1" fill="hold">
                                          <p:stCondLst>
                                            <p:cond delay="0"/>
                                          </p:stCondLst>
                                        </p:cTn>
                                        <p:tgtEl>
                                          <p:spTgt spid="7">
                                            <p:txEl>
                                              <p:pRg st="0" end="0"/>
                                            </p:txEl>
                                          </p:spTgt>
                                        </p:tgtEl>
                                        <p:attrNameLst>
                                          <p:attrName>style.visibility</p:attrName>
                                        </p:attrNameLst>
                                      </p:cBhvr>
                                      <p:to>
                                        <p:strVal val="visible"/>
                                      </p:to>
                                    </p:set>
                                    <p:animEffect transition="in" filter="dissolve">
                                      <p:cBhvr>
                                        <p:cTn id="10" dur="500"/>
                                        <p:tgtEl>
                                          <p:spTgt spid="7">
                                            <p:txEl>
                                              <p:pRg st="0" end="0"/>
                                            </p:txEl>
                                          </p:spTgt>
                                        </p:tgtEl>
                                      </p:cBhvr>
                                    </p:animEffect>
                                  </p:childTnLst>
                                </p:cTn>
                              </p:par>
                              <p:par>
                                <p:cTn id="11" presetID="22" presetClass="entr" presetSubtype="8"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wipe(left)">
                                      <p:cBhvr>
                                        <p:cTn id="13" dur="5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8"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wipe(left)">
                                      <p:cBhvr>
                                        <p:cTn id="18" dur="500"/>
                                        <p:tgtEl>
                                          <p:spTgt spid="11"/>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wipe(left)">
                                      <p:cBhvr>
                                        <p:cTn id="21" dur="500"/>
                                        <p:tgtEl>
                                          <p:spTgt spid="9"/>
                                        </p:tgtEl>
                                      </p:cBhvr>
                                    </p:animEffect>
                                  </p:childTnLst>
                                </p:cTn>
                              </p:par>
                              <p:par>
                                <p:cTn id="22" presetID="9" presetClass="entr" presetSubtype="0" fill="hold" nodeType="withEffect">
                                  <p:stCondLst>
                                    <p:cond delay="0"/>
                                  </p:stCondLst>
                                  <p:childTnLst>
                                    <p:set>
                                      <p:cBhvr>
                                        <p:cTn id="23" dur="1" fill="hold">
                                          <p:stCondLst>
                                            <p:cond delay="0"/>
                                          </p:stCondLst>
                                        </p:cTn>
                                        <p:tgtEl>
                                          <p:spTgt spid="9">
                                            <p:txEl>
                                              <p:pRg st="0" end="0"/>
                                            </p:txEl>
                                          </p:spTgt>
                                        </p:tgtEl>
                                        <p:attrNameLst>
                                          <p:attrName>style.visibility</p:attrName>
                                        </p:attrNameLst>
                                      </p:cBhvr>
                                      <p:to>
                                        <p:strVal val="visible"/>
                                      </p:to>
                                    </p:set>
                                    <p:animEffect transition="in" filter="dissolve">
                                      <p:cBhvr>
                                        <p:cTn id="24" dur="500"/>
                                        <p:tgtEl>
                                          <p:spTgt spid="9">
                                            <p:txEl>
                                              <p:pRg st="0" end="0"/>
                                            </p:txEl>
                                          </p:spTgt>
                                        </p:tgtEl>
                                      </p:cBhvr>
                                    </p:animEffect>
                                  </p:childTnLst>
                                </p:cTn>
                              </p:par>
                            </p:childTnLst>
                          </p:cTn>
                        </p:par>
                      </p:childTnLst>
                    </p:cTn>
                  </p:par>
                  <p:par>
                    <p:cTn id="25" fill="hold">
                      <p:stCondLst>
                        <p:cond delay="indefinite"/>
                      </p:stCondLst>
                      <p:childTnLst>
                        <p:par>
                          <p:cTn id="26" fill="hold">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2"/>
                                        </p:tgtEl>
                                        <p:attrNameLst>
                                          <p:attrName>style.visibility</p:attrName>
                                        </p:attrNameLst>
                                      </p:cBhvr>
                                      <p:to>
                                        <p:strVal val="visible"/>
                                      </p:to>
                                    </p:set>
                                    <p:animEffect transition="in" filter="wipe(left)">
                                      <p:cBhvr>
                                        <p:cTn id="29" dur="500"/>
                                        <p:tgtEl>
                                          <p:spTgt spid="12"/>
                                        </p:tgtEl>
                                      </p:cBhvr>
                                    </p:animEffect>
                                  </p:childTnLst>
                                </p:cTn>
                              </p:par>
                              <p:par>
                                <p:cTn id="30" presetID="22" presetClass="entr" presetSubtype="8"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wipe(left)">
                                      <p:cBhvr>
                                        <p:cTn id="32" dur="500"/>
                                        <p:tgtEl>
                                          <p:spTgt spid="8"/>
                                        </p:tgtEl>
                                      </p:cBhvr>
                                    </p:animEffect>
                                  </p:childTnLst>
                                </p:cTn>
                              </p:par>
                              <p:par>
                                <p:cTn id="33" presetID="9" presetClass="entr" presetSubtype="0" fill="hold" nodeType="withEffect">
                                  <p:stCondLst>
                                    <p:cond delay="0"/>
                                  </p:stCondLst>
                                  <p:childTnLst>
                                    <p:set>
                                      <p:cBhvr>
                                        <p:cTn id="34" dur="1" fill="hold">
                                          <p:stCondLst>
                                            <p:cond delay="0"/>
                                          </p:stCondLst>
                                        </p:cTn>
                                        <p:tgtEl>
                                          <p:spTgt spid="8">
                                            <p:txEl>
                                              <p:pRg st="0" end="0"/>
                                            </p:txEl>
                                          </p:spTgt>
                                        </p:tgtEl>
                                        <p:attrNameLst>
                                          <p:attrName>style.visibility</p:attrName>
                                        </p:attrNameLst>
                                      </p:cBhvr>
                                      <p:to>
                                        <p:strVal val="visible"/>
                                      </p:to>
                                    </p:set>
                                    <p:animEffect transition="in" filter="dissolve">
                                      <p:cBhvr>
                                        <p:cTn id="35"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9" grpId="0" animBg="1"/>
      <p:bldP spid="10" grpId="0" animBg="1"/>
      <p:bldP spid="11" grpId="0" animBg="1"/>
      <p:bldP spid="8" grpId="0" animBg="1"/>
      <p:bldP spid="1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3">
            <a:extLst>
              <a:ext uri="{FF2B5EF4-FFF2-40B4-BE49-F238E27FC236}">
                <a16:creationId xmlns:a16="http://schemas.microsoft.com/office/drawing/2014/main" id="{E917C73C-081F-4E7E-AB43-8C08DE4F4B4A}"/>
              </a:ext>
            </a:extLst>
          </p:cNvPr>
          <p:cNvSpPr txBox="1"/>
          <p:nvPr/>
        </p:nvSpPr>
        <p:spPr>
          <a:xfrm>
            <a:off x="839416" y="1196752"/>
            <a:ext cx="10513168" cy="4554388"/>
          </a:xfrm>
          <a:prstGeom prst="rect">
            <a:avLst/>
          </a:prstGeom>
          <a:solidFill>
            <a:srgbClr val="FFFFCC"/>
          </a:solid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閱讀材料（節選）</a:t>
            </a:r>
            <a:r>
              <a:rPr lang="zh-TW" altLang="en-US" sz="2800" dirty="0">
                <a:latin typeface="DFKai-SB" panose="03000509000000000000" pitchFamily="65" charset="-120"/>
                <a:ea typeface="DFKai-SB" panose="03000509000000000000" pitchFamily="65" charset="-120"/>
                <a:sym typeface="Wingdings" panose="05000000000000000000" pitchFamily="2" charset="2"/>
              </a:rPr>
              <a:t>：</a:t>
            </a:r>
            <a:endParaRPr lang="en-US" altLang="zh-TW" sz="2800" dirty="0">
              <a:latin typeface="DFKai-SB" panose="03000509000000000000" pitchFamily="65" charset="-120"/>
              <a:ea typeface="DFKai-SB" panose="03000509000000000000" pitchFamily="65" charset="-120"/>
              <a:sym typeface="Wingdings" panose="05000000000000000000" pitchFamily="2" charset="2"/>
            </a:endParaRPr>
          </a:p>
          <a:p>
            <a:pPr marL="0" indent="0">
              <a:lnSpc>
                <a:spcPts val="3500"/>
              </a:lnSpc>
              <a:spcBef>
                <a:spcPct val="0"/>
              </a:spcBef>
              <a:buNone/>
            </a:pPr>
            <a:r>
              <a:rPr lang="zh-TW" altLang="en-US" sz="2800" dirty="0">
                <a:latin typeface="DFKai-SB" panose="03000509000000000000" pitchFamily="65" charset="-120"/>
                <a:ea typeface="DFKai-SB" panose="03000509000000000000" pitchFamily="65" charset="-120"/>
                <a:sym typeface="Wingdings" panose="05000000000000000000" pitchFamily="2" charset="2"/>
              </a:rPr>
              <a:t>　　</a:t>
            </a:r>
            <a:r>
              <a:rPr lang="zh-CN" altLang="en-US" sz="2800" dirty="0">
                <a:latin typeface="DFKai-SB" panose="03000509000000000000" pitchFamily="65" charset="-120"/>
                <a:ea typeface="DFKai-SB" panose="03000509000000000000" pitchFamily="65" charset="-120"/>
                <a:sym typeface="Wingdings" panose="05000000000000000000" pitchFamily="2" charset="2"/>
              </a:rPr>
              <a:t>如果問我最愛的動物是什麼，我的首選肯定是袋熊。</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首先，袋熊的模樣十分可愛。牠們短短胖胖圓滾滾的身形，讓我一看就歡喜</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其次，牠們有個神奇的屁股。牠們的屁股有軟骨以及超厚的脂肪</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r>
              <a:rPr lang="zh-CN" altLang="en-US" sz="2800" dirty="0">
                <a:latin typeface="DFKai-SB" panose="03000509000000000000" pitchFamily="65" charset="-120"/>
                <a:ea typeface="DFKai-SB" panose="03000509000000000000" pitchFamily="65" charset="-120"/>
                <a:sym typeface="Wingdings" panose="05000000000000000000" pitchFamily="2" charset="2"/>
              </a:rPr>
              <a:t>牠們有時會用樹幹或石頭給這個能夠頂爆其他動物頭蓋骨的「鐵臀」撓癢癢，真是可愛到我心都化了。</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再者，牠們還是動物界的「救援英雄」呢</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r>
              <a:rPr lang="zh-CN" altLang="en-US" sz="2800" dirty="0">
                <a:latin typeface="DFKai-SB" panose="03000509000000000000" pitchFamily="65" charset="-120"/>
                <a:ea typeface="DFKai-SB" panose="03000509000000000000" pitchFamily="65" charset="-120"/>
                <a:sym typeface="Wingdings" panose="05000000000000000000" pitchFamily="2" charset="2"/>
              </a:rPr>
              <a:t>牠們隱</a:t>
            </a:r>
            <a:r>
              <a:rPr lang="zh-TW" altLang="en-US" sz="2800" dirty="0">
                <a:latin typeface="DFKai-SB" panose="03000509000000000000" pitchFamily="65" charset="-120"/>
                <a:ea typeface="DFKai-SB" panose="03000509000000000000" pitchFamily="65" charset="-120"/>
                <a:sym typeface="Wingdings" panose="05000000000000000000" pitchFamily="2" charset="2"/>
              </a:rPr>
              <a:t>祕</a:t>
            </a:r>
            <a:r>
              <a:rPr lang="zh-CN" altLang="en-US" sz="2800" dirty="0">
                <a:latin typeface="DFKai-SB" panose="03000509000000000000" pitchFamily="65" charset="-120"/>
                <a:ea typeface="DFKai-SB" panose="03000509000000000000" pitchFamily="65" charset="-120"/>
                <a:sym typeface="Wingdings" panose="05000000000000000000" pitchFamily="2" charset="2"/>
              </a:rPr>
              <a:t>的洞穴在大火中拯救了眾多小動物的生命。我真是打心裏敬佩牠們！</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這麼可愛又能幹的袋熊，我怎麼能不喜愛呢！</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p:txBody>
      </p:sp>
      <p:sp>
        <p:nvSpPr>
          <p:cNvPr id="6" name="矩形 5">
            <a:extLst>
              <a:ext uri="{FF2B5EF4-FFF2-40B4-BE49-F238E27FC236}">
                <a16:creationId xmlns:a16="http://schemas.microsoft.com/office/drawing/2014/main" id="{982FDCA3-9B4B-EF8B-9E0C-4CDC3E66296D}"/>
              </a:ext>
            </a:extLst>
          </p:cNvPr>
          <p:cNvSpPr/>
          <p:nvPr/>
        </p:nvSpPr>
        <p:spPr>
          <a:xfrm>
            <a:off x="479376" y="345137"/>
            <a:ext cx="1569660" cy="646331"/>
          </a:xfrm>
          <a:prstGeom prst="rect">
            <a:avLst/>
          </a:prstGeom>
          <a:noFill/>
        </p:spPr>
        <p:txBody>
          <a:bodyPr wrap="none">
            <a:spAutoFit/>
          </a:bodyPr>
          <a:lstStyle/>
          <a:p>
            <a:pPr>
              <a:defRPr/>
            </a:pPr>
            <a:r>
              <a:rPr kumimoji="1" lang="zh-TW" altLang="en-US" sz="360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rPr>
              <a:t>例題：</a:t>
            </a:r>
          </a:p>
        </p:txBody>
      </p:sp>
    </p:spTree>
    <p:extLst>
      <p:ext uri="{BB962C8B-B14F-4D97-AF65-F5344CB8AC3E}">
        <p14:creationId xmlns:p14="http://schemas.microsoft.com/office/powerpoint/2010/main" val="570297484"/>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left)">
                                      <p:cBhvr>
                                        <p:cTn id="7" dur="500"/>
                                        <p:tgtEl>
                                          <p:spTgt spid="5"/>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0" end="0"/>
                                            </p:txEl>
                                          </p:spTgt>
                                        </p:tgtEl>
                                        <p:attrNameLst>
                                          <p:attrName>style.visibility</p:attrName>
                                        </p:attrNameLst>
                                      </p:cBhvr>
                                      <p:to>
                                        <p:strVal val="visible"/>
                                      </p:to>
                                    </p:set>
                                    <p:animEffect transition="in" filter="dissolve">
                                      <p:cBhvr>
                                        <p:cTn id="10" dur="500"/>
                                        <p:tgtEl>
                                          <p:spTgt spid="5">
                                            <p:txEl>
                                              <p:pRg st="0" end="0"/>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Effect transition="in" filter="dissolve">
                                      <p:cBhvr>
                                        <p:cTn id="13" dur="500"/>
                                        <p:tgtEl>
                                          <p:spTgt spid="5">
                                            <p:txEl>
                                              <p:pRg st="1" end="1"/>
                                            </p:txEl>
                                          </p:spTgt>
                                        </p:tgtEl>
                                      </p:cBhvr>
                                    </p:animEffect>
                                  </p:childTnLst>
                                </p:cTn>
                              </p:par>
                              <p:par>
                                <p:cTn id="14" presetID="9" presetClass="entr" presetSubtype="0" fill="hold" nodeType="withEffect">
                                  <p:stCondLst>
                                    <p:cond delay="0"/>
                                  </p:stCondLst>
                                  <p:childTnLst>
                                    <p:set>
                                      <p:cBhvr>
                                        <p:cTn id="15" dur="1" fill="hold">
                                          <p:stCondLst>
                                            <p:cond delay="0"/>
                                          </p:stCondLst>
                                        </p:cTn>
                                        <p:tgtEl>
                                          <p:spTgt spid="5">
                                            <p:txEl>
                                              <p:pRg st="2" end="2"/>
                                            </p:txEl>
                                          </p:spTgt>
                                        </p:tgtEl>
                                        <p:attrNameLst>
                                          <p:attrName>style.visibility</p:attrName>
                                        </p:attrNameLst>
                                      </p:cBhvr>
                                      <p:to>
                                        <p:strVal val="visible"/>
                                      </p:to>
                                    </p:set>
                                    <p:animEffect transition="in" filter="dissolve">
                                      <p:cBhvr>
                                        <p:cTn id="16" dur="500"/>
                                        <p:tgtEl>
                                          <p:spTgt spid="5">
                                            <p:txEl>
                                              <p:pRg st="2" end="2"/>
                                            </p:txEl>
                                          </p:spTgt>
                                        </p:tgtEl>
                                      </p:cBhvr>
                                    </p:animEffect>
                                  </p:childTnLst>
                                </p:cTn>
                              </p:par>
                              <p:par>
                                <p:cTn id="17" presetID="9" presetClass="entr" presetSubtype="0" fill="hold" nodeType="withEffect">
                                  <p:stCondLst>
                                    <p:cond delay="0"/>
                                  </p:stCondLst>
                                  <p:childTnLst>
                                    <p:set>
                                      <p:cBhvr>
                                        <p:cTn id="18" dur="1" fill="hold">
                                          <p:stCondLst>
                                            <p:cond delay="0"/>
                                          </p:stCondLst>
                                        </p:cTn>
                                        <p:tgtEl>
                                          <p:spTgt spid="5">
                                            <p:txEl>
                                              <p:pRg st="3" end="3"/>
                                            </p:txEl>
                                          </p:spTgt>
                                        </p:tgtEl>
                                        <p:attrNameLst>
                                          <p:attrName>style.visibility</p:attrName>
                                        </p:attrNameLst>
                                      </p:cBhvr>
                                      <p:to>
                                        <p:strVal val="visible"/>
                                      </p:to>
                                    </p:set>
                                    <p:animEffect transition="in" filter="dissolve">
                                      <p:cBhvr>
                                        <p:cTn id="19" dur="500"/>
                                        <p:tgtEl>
                                          <p:spTgt spid="5">
                                            <p:txEl>
                                              <p:pRg st="3" end="3"/>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dissolve">
                                      <p:cBhvr>
                                        <p:cTn id="22" dur="500"/>
                                        <p:tgtEl>
                                          <p:spTgt spid="5">
                                            <p:txEl>
                                              <p:pRg st="4" end="4"/>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dissolve">
                                      <p:cBhvr>
                                        <p:cTn id="25"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文字方塊 5">
            <a:extLst>
              <a:ext uri="{FF2B5EF4-FFF2-40B4-BE49-F238E27FC236}">
                <a16:creationId xmlns:a16="http://schemas.microsoft.com/office/drawing/2014/main" id="{C1B85231-CDC3-4341-AB21-E4C142F1B545}"/>
              </a:ext>
            </a:extLst>
          </p:cNvPr>
          <p:cNvSpPr txBox="1"/>
          <p:nvPr/>
        </p:nvSpPr>
        <p:spPr>
          <a:xfrm>
            <a:off x="1883532" y="4546220"/>
            <a:ext cx="8424936" cy="954107"/>
          </a:xfrm>
          <a:prstGeom prst="rect">
            <a:avLst/>
          </a:prstGeom>
          <a:solidFill>
            <a:srgbClr val="FFCCFF"/>
          </a:solidFill>
        </p:spPr>
        <p:txBody>
          <a:bodyPr wrap="square" rtlCol="0">
            <a:spAutoFit/>
          </a:bodyPr>
          <a:lstStyle/>
          <a:p>
            <a:pPr marL="361950" indent="-361950"/>
            <a:r>
              <a:rPr lang="en-US" altLang="zh-TW" sz="2800" dirty="0">
                <a:latin typeface="DFKai-SB" panose="03000509000000000000" pitchFamily="65" charset="-120"/>
                <a:ea typeface="DFKai-SB" panose="03000509000000000000" pitchFamily="65" charset="-120"/>
              </a:rPr>
              <a:t>‧</a:t>
            </a:r>
            <a:r>
              <a:rPr lang="zh-CN" altLang="en-US" sz="2800" dirty="0">
                <a:latin typeface="DFKai-SB" panose="03000509000000000000" pitchFamily="65" charset="-120"/>
                <a:ea typeface="DFKai-SB" panose="03000509000000000000" pitchFamily="65" charset="-120"/>
              </a:rPr>
              <a:t>細閱文章內容，根據每個段落的關鍵詞句總結文章主旨。</a:t>
            </a:r>
            <a:endParaRPr lang="zh-TW" altLang="en-US" sz="2800" dirty="0">
              <a:latin typeface="DFKai-SB" panose="03000509000000000000" pitchFamily="65" charset="-120"/>
              <a:ea typeface="DFKai-SB" panose="03000509000000000000" pitchFamily="65" charset="-120"/>
            </a:endParaRPr>
          </a:p>
        </p:txBody>
      </p:sp>
      <p:cxnSp>
        <p:nvCxnSpPr>
          <p:cNvPr id="3" name="直接连接符 2">
            <a:extLst>
              <a:ext uri="{FF2B5EF4-FFF2-40B4-BE49-F238E27FC236}">
                <a16:creationId xmlns:a16="http://schemas.microsoft.com/office/drawing/2014/main" id="{CEA23AE4-6F57-4DE4-B837-F1E8E20C291B}"/>
              </a:ext>
            </a:extLst>
          </p:cNvPr>
          <p:cNvCxnSpPr/>
          <p:nvPr/>
        </p:nvCxnSpPr>
        <p:spPr bwMode="auto">
          <a:xfrm flipV="1">
            <a:off x="-756592" y="-34834"/>
            <a:ext cx="7655" cy="34834"/>
          </a:xfrm>
          <a:prstGeom prst="line">
            <a:avLst/>
          </a:prstGeom>
          <a:solidFill>
            <a:schemeClr val="accent1">
              <a:alpha val="33000"/>
            </a:schemeClr>
          </a:solidFill>
          <a:ln w="9525" cap="flat" cmpd="sng" algn="ctr">
            <a:solidFill>
              <a:schemeClr val="tx1"/>
            </a:solidFill>
            <a:prstDash val="solid"/>
            <a:round/>
            <a:headEnd type="none" w="med" len="med"/>
            <a:tailEnd type="none" w="med" len="med"/>
          </a:ln>
        </p:spPr>
      </p:cxnSp>
      <p:sp>
        <p:nvSpPr>
          <p:cNvPr id="2" name="矩形 1">
            <a:extLst>
              <a:ext uri="{FF2B5EF4-FFF2-40B4-BE49-F238E27FC236}">
                <a16:creationId xmlns:a16="http://schemas.microsoft.com/office/drawing/2014/main" id="{7452C746-EAAF-883D-A3F0-CD9AF47755BF}"/>
              </a:ext>
            </a:extLst>
          </p:cNvPr>
          <p:cNvSpPr/>
          <p:nvPr/>
        </p:nvSpPr>
        <p:spPr>
          <a:xfrm>
            <a:off x="479376" y="345137"/>
            <a:ext cx="1569660" cy="646331"/>
          </a:xfrm>
          <a:prstGeom prst="rect">
            <a:avLst/>
          </a:prstGeom>
          <a:noFill/>
        </p:spPr>
        <p:txBody>
          <a:bodyPr wrap="none">
            <a:spAutoFit/>
          </a:bodyPr>
          <a:lstStyle/>
          <a:p>
            <a:pPr>
              <a:defRPr/>
            </a:pPr>
            <a:r>
              <a:rPr kumimoji="1" lang="zh-TW" altLang="en-US" sz="360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rPr>
              <a:t>例題：</a:t>
            </a:r>
          </a:p>
        </p:txBody>
      </p:sp>
      <p:sp>
        <p:nvSpPr>
          <p:cNvPr id="4" name="文字方塊 6">
            <a:extLst>
              <a:ext uri="{FF2B5EF4-FFF2-40B4-BE49-F238E27FC236}">
                <a16:creationId xmlns:a16="http://schemas.microsoft.com/office/drawing/2014/main" id="{6C3B69BF-EA07-FA97-3598-5670493E99D7}"/>
              </a:ext>
            </a:extLst>
          </p:cNvPr>
          <p:cNvSpPr txBox="1"/>
          <p:nvPr/>
        </p:nvSpPr>
        <p:spPr>
          <a:xfrm>
            <a:off x="1775520" y="1268759"/>
            <a:ext cx="9132528" cy="1477328"/>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spcBef>
                <a:spcPts val="0"/>
              </a:spcBef>
              <a:spcAft>
                <a:spcPts val="0"/>
              </a:spcAft>
              <a:buNone/>
            </a:pPr>
            <a:r>
              <a:rPr lang="zh-CN" altLang="en-US" sz="3000" dirty="0">
                <a:latin typeface="DFKai-SB" panose="03000509000000000000" pitchFamily="65" charset="-120"/>
                <a:ea typeface="DFKai-SB" panose="03000509000000000000" pitchFamily="65" charset="-120"/>
              </a:rPr>
              <a:t>這篇文章的主旨是什麼？</a:t>
            </a:r>
            <a:r>
              <a:rPr lang="en-US" altLang="zh-TW" sz="3000" dirty="0">
                <a:latin typeface="DFKai-SB" panose="03000509000000000000" pitchFamily="65" charset="-120"/>
                <a:ea typeface="DFKai-SB" panose="03000509000000000000" pitchFamily="65" charset="-120"/>
                <a:sym typeface="Wingdings" panose="05000000000000000000" pitchFamily="2" charset="2"/>
              </a:rPr>
              <a:t>____________________________________________________________________________________________</a:t>
            </a:r>
          </a:p>
        </p:txBody>
      </p:sp>
    </p:spTree>
    <p:extLst>
      <p:ext uri="{BB962C8B-B14F-4D97-AF65-F5344CB8AC3E}">
        <p14:creationId xmlns:p14="http://schemas.microsoft.com/office/powerpoint/2010/main" val="184587126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par>
                                <p:cTn id="13" presetID="9" presetClass="entr" presetSubtype="0" fill="hold" nodeType="with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dissolve">
                                      <p:cBhvr>
                                        <p:cTn id="15" dur="500"/>
                                        <p:tgtEl>
                                          <p:spTgt spid="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文字方塊 3">
            <a:extLst>
              <a:ext uri="{FF2B5EF4-FFF2-40B4-BE49-F238E27FC236}">
                <a16:creationId xmlns:a16="http://schemas.microsoft.com/office/drawing/2014/main" id="{673276D7-0816-0F59-CE4A-129678AD90D3}"/>
              </a:ext>
            </a:extLst>
          </p:cNvPr>
          <p:cNvSpPr txBox="1"/>
          <p:nvPr/>
        </p:nvSpPr>
        <p:spPr>
          <a:xfrm>
            <a:off x="839416" y="1196752"/>
            <a:ext cx="10513168" cy="4554388"/>
          </a:xfrm>
          <a:prstGeom prst="rect">
            <a:avLst/>
          </a:prstGeom>
          <a:solidFill>
            <a:srgbClr val="FFFFCC"/>
          </a:solid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閱讀材料（節選）</a:t>
            </a:r>
            <a:r>
              <a:rPr lang="zh-TW" altLang="en-US" sz="2800" dirty="0">
                <a:latin typeface="DFKai-SB" panose="03000509000000000000" pitchFamily="65" charset="-120"/>
                <a:ea typeface="DFKai-SB" panose="03000509000000000000" pitchFamily="65" charset="-120"/>
                <a:sym typeface="Wingdings" panose="05000000000000000000" pitchFamily="2" charset="2"/>
              </a:rPr>
              <a:t>：</a:t>
            </a:r>
            <a:endParaRPr lang="en-US" altLang="zh-TW" sz="2800" dirty="0">
              <a:latin typeface="DFKai-SB" panose="03000509000000000000" pitchFamily="65" charset="-120"/>
              <a:ea typeface="DFKai-SB" panose="03000509000000000000" pitchFamily="65" charset="-120"/>
              <a:sym typeface="Wingdings" panose="05000000000000000000" pitchFamily="2" charset="2"/>
            </a:endParaRPr>
          </a:p>
          <a:p>
            <a:pPr marL="0" indent="0">
              <a:lnSpc>
                <a:spcPts val="3500"/>
              </a:lnSpc>
              <a:spcBef>
                <a:spcPct val="0"/>
              </a:spcBef>
              <a:buNone/>
            </a:pPr>
            <a:r>
              <a:rPr lang="zh-TW" altLang="en-US" sz="2800" dirty="0">
                <a:latin typeface="DFKai-SB" panose="03000509000000000000" pitchFamily="65" charset="-120"/>
                <a:ea typeface="DFKai-SB" panose="03000509000000000000" pitchFamily="65" charset="-120"/>
                <a:sym typeface="Wingdings" panose="05000000000000000000" pitchFamily="2" charset="2"/>
              </a:rPr>
              <a:t>　　</a:t>
            </a:r>
            <a:r>
              <a:rPr lang="zh-CN" altLang="en-US" sz="2800" dirty="0">
                <a:latin typeface="DFKai-SB" panose="03000509000000000000" pitchFamily="65" charset="-120"/>
                <a:ea typeface="DFKai-SB" panose="03000509000000000000" pitchFamily="65" charset="-120"/>
                <a:sym typeface="Wingdings" panose="05000000000000000000" pitchFamily="2" charset="2"/>
              </a:rPr>
              <a:t>如果問我最愛的動物是什麼，我的首選肯定是袋熊。</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首先，袋熊的模樣十分可愛。牠們短短胖胖圓滾滾的身形，讓我一看就歡喜</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其次，牠們有個神奇的屁股。牠們的屁股有軟骨以及超厚的脂肪</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r>
              <a:rPr lang="zh-CN" altLang="en-US" sz="2800" dirty="0">
                <a:latin typeface="DFKai-SB" panose="03000509000000000000" pitchFamily="65" charset="-120"/>
                <a:ea typeface="DFKai-SB" panose="03000509000000000000" pitchFamily="65" charset="-120"/>
                <a:sym typeface="Wingdings" panose="05000000000000000000" pitchFamily="2" charset="2"/>
              </a:rPr>
              <a:t>牠們有時會用樹幹或石頭給這個能夠頂爆其他動物頭蓋骨的「鐵臀」撓癢癢，真是可愛到我心都化了。</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再者，牠們還是動物界的「救援英雄」呢</a:t>
            </a:r>
            <a:r>
              <a:rPr lang="en-US" altLang="zh-CN" sz="2800" dirty="0">
                <a:latin typeface="DFKai-SB" panose="03000509000000000000" pitchFamily="65" charset="-120"/>
                <a:ea typeface="DFKai-SB" panose="03000509000000000000" pitchFamily="65" charset="-120"/>
                <a:sym typeface="Wingdings" panose="05000000000000000000" pitchFamily="2" charset="2"/>
              </a:rPr>
              <a:t>……</a:t>
            </a:r>
            <a:r>
              <a:rPr lang="zh-CN" altLang="en-US" sz="2800" dirty="0">
                <a:latin typeface="DFKai-SB" panose="03000509000000000000" pitchFamily="65" charset="-120"/>
                <a:ea typeface="DFKai-SB" panose="03000509000000000000" pitchFamily="65" charset="-120"/>
                <a:sym typeface="Wingdings" panose="05000000000000000000" pitchFamily="2" charset="2"/>
              </a:rPr>
              <a:t>牠們隱</a:t>
            </a:r>
            <a:r>
              <a:rPr lang="zh-TW" altLang="en-US" sz="2800" dirty="0">
                <a:latin typeface="DFKai-SB" panose="03000509000000000000" pitchFamily="65" charset="-120"/>
                <a:ea typeface="DFKai-SB" panose="03000509000000000000" pitchFamily="65" charset="-120"/>
                <a:sym typeface="Wingdings" panose="05000000000000000000" pitchFamily="2" charset="2"/>
              </a:rPr>
              <a:t>祕</a:t>
            </a:r>
            <a:r>
              <a:rPr lang="zh-CN" altLang="en-US" sz="2800" dirty="0">
                <a:latin typeface="DFKai-SB" panose="03000509000000000000" pitchFamily="65" charset="-120"/>
                <a:ea typeface="DFKai-SB" panose="03000509000000000000" pitchFamily="65" charset="-120"/>
                <a:sym typeface="Wingdings" panose="05000000000000000000" pitchFamily="2" charset="2"/>
              </a:rPr>
              <a:t>的洞穴在大火中拯救了眾多小動物的生命。我真是打心裏敬佩牠們！</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a:p>
            <a:pPr marL="0" indent="720000">
              <a:lnSpc>
                <a:spcPts val="3500"/>
              </a:lnSpc>
              <a:spcBef>
                <a:spcPct val="0"/>
              </a:spcBef>
              <a:buNone/>
            </a:pPr>
            <a:r>
              <a:rPr lang="zh-CN" altLang="en-US" sz="2800" dirty="0">
                <a:latin typeface="DFKai-SB" panose="03000509000000000000" pitchFamily="65" charset="-120"/>
                <a:ea typeface="DFKai-SB" panose="03000509000000000000" pitchFamily="65" charset="-120"/>
                <a:sym typeface="Wingdings" panose="05000000000000000000" pitchFamily="2" charset="2"/>
              </a:rPr>
              <a:t>這麼可愛又能幹的袋熊，我怎麼能不喜愛呢！</a:t>
            </a:r>
            <a:endParaRPr lang="en-US" altLang="zh-CN" sz="2800" dirty="0">
              <a:latin typeface="DFKai-SB" panose="03000509000000000000" pitchFamily="65" charset="-120"/>
              <a:ea typeface="DFKai-SB" panose="03000509000000000000" pitchFamily="65" charset="-120"/>
              <a:sym typeface="Wingdings" panose="05000000000000000000" pitchFamily="2" charset="2"/>
            </a:endParaRPr>
          </a:p>
        </p:txBody>
      </p:sp>
      <p:cxnSp>
        <p:nvCxnSpPr>
          <p:cNvPr id="11" name="直接连接符 10">
            <a:extLst>
              <a:ext uri="{FF2B5EF4-FFF2-40B4-BE49-F238E27FC236}">
                <a16:creationId xmlns:a16="http://schemas.microsoft.com/office/drawing/2014/main" id="{EDE8012F-FE25-444C-824B-594B6181D85F}"/>
              </a:ext>
            </a:extLst>
          </p:cNvPr>
          <p:cNvCxnSpPr>
            <a:cxnSpLocks/>
          </p:cNvCxnSpPr>
          <p:nvPr/>
        </p:nvCxnSpPr>
        <p:spPr bwMode="auto">
          <a:xfrm>
            <a:off x="6312024" y="2585233"/>
            <a:ext cx="4907231"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cxnSp>
        <p:nvCxnSpPr>
          <p:cNvPr id="3" name="直接连接符 2">
            <a:extLst>
              <a:ext uri="{FF2B5EF4-FFF2-40B4-BE49-F238E27FC236}">
                <a16:creationId xmlns:a16="http://schemas.microsoft.com/office/drawing/2014/main" id="{E2D96C6E-9341-532D-E918-C9E05A34E657}"/>
              </a:ext>
            </a:extLst>
          </p:cNvPr>
          <p:cNvCxnSpPr>
            <a:cxnSpLocks/>
          </p:cNvCxnSpPr>
          <p:nvPr/>
        </p:nvCxnSpPr>
        <p:spPr bwMode="auto">
          <a:xfrm>
            <a:off x="850876" y="3016785"/>
            <a:ext cx="3012876"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sp>
        <p:nvSpPr>
          <p:cNvPr id="4" name="矩形 3">
            <a:extLst>
              <a:ext uri="{FF2B5EF4-FFF2-40B4-BE49-F238E27FC236}">
                <a16:creationId xmlns:a16="http://schemas.microsoft.com/office/drawing/2014/main" id="{237F607E-85B0-DD35-BBAC-B91D887571B6}"/>
              </a:ext>
            </a:extLst>
          </p:cNvPr>
          <p:cNvSpPr/>
          <p:nvPr/>
        </p:nvSpPr>
        <p:spPr>
          <a:xfrm>
            <a:off x="479376" y="345137"/>
            <a:ext cx="1569660" cy="646331"/>
          </a:xfrm>
          <a:prstGeom prst="rect">
            <a:avLst/>
          </a:prstGeom>
          <a:noFill/>
        </p:spPr>
        <p:txBody>
          <a:bodyPr wrap="none">
            <a:spAutoFit/>
          </a:bodyPr>
          <a:lstStyle/>
          <a:p>
            <a:pPr>
              <a:defRPr/>
            </a:pPr>
            <a:r>
              <a:rPr kumimoji="1" lang="zh-TW" altLang="en-US" sz="360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rPr>
              <a:t>例題：</a:t>
            </a:r>
          </a:p>
        </p:txBody>
      </p:sp>
      <p:cxnSp>
        <p:nvCxnSpPr>
          <p:cNvPr id="9" name="直接连接符 8">
            <a:extLst>
              <a:ext uri="{FF2B5EF4-FFF2-40B4-BE49-F238E27FC236}">
                <a16:creationId xmlns:a16="http://schemas.microsoft.com/office/drawing/2014/main" id="{E5126312-21B8-DA31-9863-4EB568583257}"/>
              </a:ext>
            </a:extLst>
          </p:cNvPr>
          <p:cNvCxnSpPr>
            <a:cxnSpLocks/>
          </p:cNvCxnSpPr>
          <p:nvPr/>
        </p:nvCxnSpPr>
        <p:spPr bwMode="auto">
          <a:xfrm>
            <a:off x="6312024" y="2132856"/>
            <a:ext cx="3366126"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cxnSp>
        <p:nvCxnSpPr>
          <p:cNvPr id="6" name="直接连接符 5">
            <a:extLst>
              <a:ext uri="{FF2B5EF4-FFF2-40B4-BE49-F238E27FC236}">
                <a16:creationId xmlns:a16="http://schemas.microsoft.com/office/drawing/2014/main" id="{CBC95C73-037C-8522-502A-24C1B208D3A6}"/>
              </a:ext>
            </a:extLst>
          </p:cNvPr>
          <p:cNvCxnSpPr>
            <a:cxnSpLocks/>
          </p:cNvCxnSpPr>
          <p:nvPr/>
        </p:nvCxnSpPr>
        <p:spPr bwMode="auto">
          <a:xfrm>
            <a:off x="3863752" y="4365104"/>
            <a:ext cx="3744416"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cxnSp>
        <p:nvCxnSpPr>
          <p:cNvPr id="16" name="直接连接符 15">
            <a:extLst>
              <a:ext uri="{FF2B5EF4-FFF2-40B4-BE49-F238E27FC236}">
                <a16:creationId xmlns:a16="http://schemas.microsoft.com/office/drawing/2014/main" id="{FA380EC5-C6DB-3F46-8214-D864F1D1B803}"/>
              </a:ext>
            </a:extLst>
          </p:cNvPr>
          <p:cNvCxnSpPr>
            <a:cxnSpLocks/>
          </p:cNvCxnSpPr>
          <p:nvPr/>
        </p:nvCxnSpPr>
        <p:spPr bwMode="auto">
          <a:xfrm>
            <a:off x="6672064" y="5229200"/>
            <a:ext cx="3744416"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cxnSp>
        <p:nvCxnSpPr>
          <p:cNvPr id="17" name="直接连接符 16">
            <a:extLst>
              <a:ext uri="{FF2B5EF4-FFF2-40B4-BE49-F238E27FC236}">
                <a16:creationId xmlns:a16="http://schemas.microsoft.com/office/drawing/2014/main" id="{B6618B1C-4A6C-B8D9-69C6-CFA2D040DA0A}"/>
              </a:ext>
            </a:extLst>
          </p:cNvPr>
          <p:cNvCxnSpPr>
            <a:cxnSpLocks/>
          </p:cNvCxnSpPr>
          <p:nvPr/>
        </p:nvCxnSpPr>
        <p:spPr bwMode="auto">
          <a:xfrm>
            <a:off x="1703512" y="5661248"/>
            <a:ext cx="6912768" cy="0"/>
          </a:xfrm>
          <a:prstGeom prst="line">
            <a:avLst/>
          </a:prstGeom>
          <a:solidFill>
            <a:schemeClr val="accent1">
              <a:alpha val="33000"/>
            </a:schemeClr>
          </a:solidFill>
          <a:ln w="28575" cap="flat" cmpd="sng" algn="ctr">
            <a:solidFill>
              <a:srgbClr val="FF0000"/>
            </a:solidFill>
            <a:prstDash val="solid"/>
            <a:round/>
            <a:headEnd type="none" w="med" len="med"/>
            <a:tailEnd type="none" w="med" len="med"/>
          </a:ln>
        </p:spPr>
      </p:cxnSp>
    </p:spTree>
    <p:extLst>
      <p:ext uri="{BB962C8B-B14F-4D97-AF65-F5344CB8AC3E}">
        <p14:creationId xmlns:p14="http://schemas.microsoft.com/office/powerpoint/2010/main" val="3163106600"/>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9" presetClass="entr" presetSubtype="0"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dissolve">
                                      <p:cBhvr>
                                        <p:cTn id="7" dur="500"/>
                                        <p:tgtEl>
                                          <p:spTgt spid="5">
                                            <p:txEl>
                                              <p:pRg st="0" end="0"/>
                                            </p:txEl>
                                          </p:spTgt>
                                        </p:tgtEl>
                                      </p:cBhvr>
                                    </p:animEffect>
                                  </p:childTnLst>
                                </p:cTn>
                              </p:par>
                              <p:par>
                                <p:cTn id="8" presetID="9" presetClass="entr" presetSubtype="0" fill="hold" nodeType="withEffect">
                                  <p:stCondLst>
                                    <p:cond delay="0"/>
                                  </p:stCondLst>
                                  <p:childTnLst>
                                    <p:set>
                                      <p:cBhvr>
                                        <p:cTn id="9" dur="1" fill="hold">
                                          <p:stCondLst>
                                            <p:cond delay="0"/>
                                          </p:stCondLst>
                                        </p:cTn>
                                        <p:tgtEl>
                                          <p:spTgt spid="5">
                                            <p:txEl>
                                              <p:pRg st="1" end="1"/>
                                            </p:txEl>
                                          </p:spTgt>
                                        </p:tgtEl>
                                        <p:attrNameLst>
                                          <p:attrName>style.visibility</p:attrName>
                                        </p:attrNameLst>
                                      </p:cBhvr>
                                      <p:to>
                                        <p:strVal val="visible"/>
                                      </p:to>
                                    </p:set>
                                    <p:animEffect transition="in" filter="dissolve">
                                      <p:cBhvr>
                                        <p:cTn id="10" dur="500"/>
                                        <p:tgtEl>
                                          <p:spTgt spid="5">
                                            <p:txEl>
                                              <p:pRg st="1" end="1"/>
                                            </p:txEl>
                                          </p:spTgt>
                                        </p:tgtEl>
                                      </p:cBhvr>
                                    </p:animEffect>
                                  </p:childTnLst>
                                </p:cTn>
                              </p:par>
                              <p:par>
                                <p:cTn id="11" presetID="9" presetClass="entr" presetSubtype="0" fill="hold" nodeType="withEffect">
                                  <p:stCondLst>
                                    <p:cond delay="0"/>
                                  </p:stCondLst>
                                  <p:childTnLst>
                                    <p:set>
                                      <p:cBhvr>
                                        <p:cTn id="12" dur="1" fill="hold">
                                          <p:stCondLst>
                                            <p:cond delay="0"/>
                                          </p:stCondLst>
                                        </p:cTn>
                                        <p:tgtEl>
                                          <p:spTgt spid="5">
                                            <p:txEl>
                                              <p:pRg st="2" end="2"/>
                                            </p:txEl>
                                          </p:spTgt>
                                        </p:tgtEl>
                                        <p:attrNameLst>
                                          <p:attrName>style.visibility</p:attrName>
                                        </p:attrNameLst>
                                      </p:cBhvr>
                                      <p:to>
                                        <p:strVal val="visible"/>
                                      </p:to>
                                    </p:set>
                                    <p:animEffect transition="in" filter="dissolve">
                                      <p:cBhvr>
                                        <p:cTn id="13" dur="500"/>
                                        <p:tgtEl>
                                          <p:spTgt spid="5">
                                            <p:txEl>
                                              <p:pRg st="2" end="2"/>
                                            </p:txEl>
                                          </p:spTgt>
                                        </p:tgtEl>
                                      </p:cBhvr>
                                    </p:animEffect>
                                  </p:childTnLst>
                                </p:cTn>
                              </p:par>
                              <p:par>
                                <p:cTn id="14" presetID="22" presetClass="entr" presetSubtype="8" fill="hold" grpId="0" nodeType="with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left)">
                                      <p:cBhvr>
                                        <p:cTn id="16" dur="500"/>
                                        <p:tgtEl>
                                          <p:spTgt spid="5"/>
                                        </p:tgtEl>
                                      </p:cBhvr>
                                    </p:animEffect>
                                  </p:childTnLst>
                                </p:cTn>
                              </p:par>
                              <p:par>
                                <p:cTn id="17" presetID="9" presetClass="entr" presetSubtype="0" fill="hold" nodeType="with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Effect transition="in" filter="dissolve">
                                      <p:cBhvr>
                                        <p:cTn id="19" dur="500"/>
                                        <p:tgtEl>
                                          <p:spTgt spid="5">
                                            <p:txEl>
                                              <p:pRg st="4" end="4"/>
                                            </p:txEl>
                                          </p:spTgt>
                                        </p:tgtEl>
                                      </p:cBhvr>
                                    </p:animEffect>
                                  </p:childTnLst>
                                </p:cTn>
                              </p:par>
                              <p:par>
                                <p:cTn id="20" presetID="9" presetClass="entr" presetSubtype="0" fill="hold" nodeType="with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dissolve">
                                      <p:cBhvr>
                                        <p:cTn id="22" dur="500"/>
                                        <p:tgtEl>
                                          <p:spTgt spid="5">
                                            <p:txEl>
                                              <p:pRg st="3" end="3"/>
                                            </p:txEl>
                                          </p:spTgt>
                                        </p:tgtEl>
                                      </p:cBhvr>
                                    </p:animEffect>
                                  </p:childTnLst>
                                </p:cTn>
                              </p:par>
                              <p:par>
                                <p:cTn id="23" presetID="9" presetClass="entr" presetSubtype="0" fill="hold" nodeType="with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Effect transition="in" filter="dissolve">
                                      <p:cBhvr>
                                        <p:cTn id="25" dur="500"/>
                                        <p:tgtEl>
                                          <p:spTgt spid="5">
                                            <p:txEl>
                                              <p:pRg st="5" end="5"/>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55" presetClass="entr" presetSubtype="0" fill="hold" nodeType="clickEffect">
                                  <p:stCondLst>
                                    <p:cond delay="0"/>
                                  </p:stCondLst>
                                  <p:childTnLst>
                                    <p:set>
                                      <p:cBhvr>
                                        <p:cTn id="29" dur="1" fill="hold">
                                          <p:stCondLst>
                                            <p:cond delay="0"/>
                                          </p:stCondLst>
                                        </p:cTn>
                                        <p:tgtEl>
                                          <p:spTgt spid="11"/>
                                        </p:tgtEl>
                                        <p:attrNameLst>
                                          <p:attrName>style.visibility</p:attrName>
                                        </p:attrNameLst>
                                      </p:cBhvr>
                                      <p:to>
                                        <p:strVal val="visible"/>
                                      </p:to>
                                    </p:set>
                                    <p:anim calcmode="lin" valueType="num">
                                      <p:cBhvr>
                                        <p:cTn id="30" dur="1000" fill="hold"/>
                                        <p:tgtEl>
                                          <p:spTgt spid="11"/>
                                        </p:tgtEl>
                                        <p:attrNameLst>
                                          <p:attrName>ppt_w</p:attrName>
                                        </p:attrNameLst>
                                      </p:cBhvr>
                                      <p:tavLst>
                                        <p:tav tm="0">
                                          <p:val>
                                            <p:strVal val="#ppt_w*0.70"/>
                                          </p:val>
                                        </p:tav>
                                        <p:tav tm="100000">
                                          <p:val>
                                            <p:strVal val="#ppt_w"/>
                                          </p:val>
                                        </p:tav>
                                      </p:tavLst>
                                    </p:anim>
                                    <p:anim calcmode="lin" valueType="num">
                                      <p:cBhvr>
                                        <p:cTn id="31" dur="1000" fill="hold"/>
                                        <p:tgtEl>
                                          <p:spTgt spid="11"/>
                                        </p:tgtEl>
                                        <p:attrNameLst>
                                          <p:attrName>ppt_h</p:attrName>
                                        </p:attrNameLst>
                                      </p:cBhvr>
                                      <p:tavLst>
                                        <p:tav tm="0">
                                          <p:val>
                                            <p:strVal val="#ppt_h"/>
                                          </p:val>
                                        </p:tav>
                                        <p:tav tm="100000">
                                          <p:val>
                                            <p:strVal val="#ppt_h"/>
                                          </p:val>
                                        </p:tav>
                                      </p:tavLst>
                                    </p:anim>
                                    <p:animEffect transition="in" filter="fade">
                                      <p:cBhvr>
                                        <p:cTn id="32" dur="1000"/>
                                        <p:tgtEl>
                                          <p:spTgt spid="11"/>
                                        </p:tgtEl>
                                      </p:cBhvr>
                                    </p:animEffect>
                                  </p:childTnLst>
                                </p:cTn>
                              </p:par>
                              <p:par>
                                <p:cTn id="33" presetID="55" presetClass="entr" presetSubtype="0" fill="hold" nodeType="withEffect">
                                  <p:stCondLst>
                                    <p:cond delay="0"/>
                                  </p:stCondLst>
                                  <p:childTnLst>
                                    <p:set>
                                      <p:cBhvr>
                                        <p:cTn id="34" dur="1" fill="hold">
                                          <p:stCondLst>
                                            <p:cond delay="0"/>
                                          </p:stCondLst>
                                        </p:cTn>
                                        <p:tgtEl>
                                          <p:spTgt spid="3"/>
                                        </p:tgtEl>
                                        <p:attrNameLst>
                                          <p:attrName>style.visibility</p:attrName>
                                        </p:attrNameLst>
                                      </p:cBhvr>
                                      <p:to>
                                        <p:strVal val="visible"/>
                                      </p:to>
                                    </p:set>
                                    <p:anim calcmode="lin" valueType="num">
                                      <p:cBhvr>
                                        <p:cTn id="35" dur="1000" fill="hold"/>
                                        <p:tgtEl>
                                          <p:spTgt spid="3"/>
                                        </p:tgtEl>
                                        <p:attrNameLst>
                                          <p:attrName>ppt_w</p:attrName>
                                        </p:attrNameLst>
                                      </p:cBhvr>
                                      <p:tavLst>
                                        <p:tav tm="0">
                                          <p:val>
                                            <p:strVal val="#ppt_w*0.70"/>
                                          </p:val>
                                        </p:tav>
                                        <p:tav tm="100000">
                                          <p:val>
                                            <p:strVal val="#ppt_w"/>
                                          </p:val>
                                        </p:tav>
                                      </p:tavLst>
                                    </p:anim>
                                    <p:anim calcmode="lin" valueType="num">
                                      <p:cBhvr>
                                        <p:cTn id="36" dur="1000" fill="hold"/>
                                        <p:tgtEl>
                                          <p:spTgt spid="3"/>
                                        </p:tgtEl>
                                        <p:attrNameLst>
                                          <p:attrName>ppt_h</p:attrName>
                                        </p:attrNameLst>
                                      </p:cBhvr>
                                      <p:tavLst>
                                        <p:tav tm="0">
                                          <p:val>
                                            <p:strVal val="#ppt_h"/>
                                          </p:val>
                                        </p:tav>
                                        <p:tav tm="100000">
                                          <p:val>
                                            <p:strVal val="#ppt_h"/>
                                          </p:val>
                                        </p:tav>
                                      </p:tavLst>
                                    </p:anim>
                                    <p:animEffect transition="in" filter="fade">
                                      <p:cBhvr>
                                        <p:cTn id="37" dur="1000"/>
                                        <p:tgtEl>
                                          <p:spTgt spid="3"/>
                                        </p:tgtEl>
                                      </p:cBhvr>
                                    </p:animEffect>
                                  </p:childTnLst>
                                </p:cTn>
                              </p:par>
                              <p:par>
                                <p:cTn id="38" presetID="55" presetClass="entr" presetSubtype="0" fill="hold" nodeType="withEffect">
                                  <p:stCondLst>
                                    <p:cond delay="0"/>
                                  </p:stCondLst>
                                  <p:childTnLst>
                                    <p:set>
                                      <p:cBhvr>
                                        <p:cTn id="39" dur="1" fill="hold">
                                          <p:stCondLst>
                                            <p:cond delay="0"/>
                                          </p:stCondLst>
                                        </p:cTn>
                                        <p:tgtEl>
                                          <p:spTgt spid="9"/>
                                        </p:tgtEl>
                                        <p:attrNameLst>
                                          <p:attrName>style.visibility</p:attrName>
                                        </p:attrNameLst>
                                      </p:cBhvr>
                                      <p:to>
                                        <p:strVal val="visible"/>
                                      </p:to>
                                    </p:set>
                                    <p:anim calcmode="lin" valueType="num">
                                      <p:cBhvr>
                                        <p:cTn id="40" dur="1000" fill="hold"/>
                                        <p:tgtEl>
                                          <p:spTgt spid="9"/>
                                        </p:tgtEl>
                                        <p:attrNameLst>
                                          <p:attrName>ppt_w</p:attrName>
                                        </p:attrNameLst>
                                      </p:cBhvr>
                                      <p:tavLst>
                                        <p:tav tm="0">
                                          <p:val>
                                            <p:strVal val="#ppt_w*0.70"/>
                                          </p:val>
                                        </p:tav>
                                        <p:tav tm="100000">
                                          <p:val>
                                            <p:strVal val="#ppt_w"/>
                                          </p:val>
                                        </p:tav>
                                      </p:tavLst>
                                    </p:anim>
                                    <p:anim calcmode="lin" valueType="num">
                                      <p:cBhvr>
                                        <p:cTn id="41" dur="1000" fill="hold"/>
                                        <p:tgtEl>
                                          <p:spTgt spid="9"/>
                                        </p:tgtEl>
                                        <p:attrNameLst>
                                          <p:attrName>ppt_h</p:attrName>
                                        </p:attrNameLst>
                                      </p:cBhvr>
                                      <p:tavLst>
                                        <p:tav tm="0">
                                          <p:val>
                                            <p:strVal val="#ppt_h"/>
                                          </p:val>
                                        </p:tav>
                                        <p:tav tm="100000">
                                          <p:val>
                                            <p:strVal val="#ppt_h"/>
                                          </p:val>
                                        </p:tav>
                                      </p:tavLst>
                                    </p:anim>
                                    <p:animEffect transition="in" filter="fade">
                                      <p:cBhvr>
                                        <p:cTn id="42" dur="1000"/>
                                        <p:tgtEl>
                                          <p:spTgt spid="9"/>
                                        </p:tgtEl>
                                      </p:cBhvr>
                                    </p:animEffect>
                                  </p:childTnLst>
                                </p:cTn>
                              </p:par>
                              <p:par>
                                <p:cTn id="43" presetID="55" presetClass="entr" presetSubtype="0" fill="hold" nodeType="withEffect">
                                  <p:stCondLst>
                                    <p:cond delay="0"/>
                                  </p:stCondLst>
                                  <p:childTnLst>
                                    <p:set>
                                      <p:cBhvr>
                                        <p:cTn id="44" dur="1" fill="hold">
                                          <p:stCondLst>
                                            <p:cond delay="0"/>
                                          </p:stCondLst>
                                        </p:cTn>
                                        <p:tgtEl>
                                          <p:spTgt spid="6"/>
                                        </p:tgtEl>
                                        <p:attrNameLst>
                                          <p:attrName>style.visibility</p:attrName>
                                        </p:attrNameLst>
                                      </p:cBhvr>
                                      <p:to>
                                        <p:strVal val="visible"/>
                                      </p:to>
                                    </p:set>
                                    <p:anim calcmode="lin" valueType="num">
                                      <p:cBhvr>
                                        <p:cTn id="45" dur="1000" fill="hold"/>
                                        <p:tgtEl>
                                          <p:spTgt spid="6"/>
                                        </p:tgtEl>
                                        <p:attrNameLst>
                                          <p:attrName>ppt_w</p:attrName>
                                        </p:attrNameLst>
                                      </p:cBhvr>
                                      <p:tavLst>
                                        <p:tav tm="0">
                                          <p:val>
                                            <p:strVal val="#ppt_w*0.70"/>
                                          </p:val>
                                        </p:tav>
                                        <p:tav tm="100000">
                                          <p:val>
                                            <p:strVal val="#ppt_w"/>
                                          </p:val>
                                        </p:tav>
                                      </p:tavLst>
                                    </p:anim>
                                    <p:anim calcmode="lin" valueType="num">
                                      <p:cBhvr>
                                        <p:cTn id="46" dur="1000" fill="hold"/>
                                        <p:tgtEl>
                                          <p:spTgt spid="6"/>
                                        </p:tgtEl>
                                        <p:attrNameLst>
                                          <p:attrName>ppt_h</p:attrName>
                                        </p:attrNameLst>
                                      </p:cBhvr>
                                      <p:tavLst>
                                        <p:tav tm="0">
                                          <p:val>
                                            <p:strVal val="#ppt_h"/>
                                          </p:val>
                                        </p:tav>
                                        <p:tav tm="100000">
                                          <p:val>
                                            <p:strVal val="#ppt_h"/>
                                          </p:val>
                                        </p:tav>
                                      </p:tavLst>
                                    </p:anim>
                                    <p:animEffect transition="in" filter="fade">
                                      <p:cBhvr>
                                        <p:cTn id="47" dur="1000"/>
                                        <p:tgtEl>
                                          <p:spTgt spid="6"/>
                                        </p:tgtEl>
                                      </p:cBhvr>
                                    </p:animEffect>
                                  </p:childTnLst>
                                </p:cTn>
                              </p:par>
                              <p:par>
                                <p:cTn id="48" presetID="55" presetClass="entr" presetSubtype="0" fill="hold" nodeType="withEffect">
                                  <p:stCondLst>
                                    <p:cond delay="0"/>
                                  </p:stCondLst>
                                  <p:childTnLst>
                                    <p:set>
                                      <p:cBhvr>
                                        <p:cTn id="49" dur="1" fill="hold">
                                          <p:stCondLst>
                                            <p:cond delay="0"/>
                                          </p:stCondLst>
                                        </p:cTn>
                                        <p:tgtEl>
                                          <p:spTgt spid="16"/>
                                        </p:tgtEl>
                                        <p:attrNameLst>
                                          <p:attrName>style.visibility</p:attrName>
                                        </p:attrNameLst>
                                      </p:cBhvr>
                                      <p:to>
                                        <p:strVal val="visible"/>
                                      </p:to>
                                    </p:set>
                                    <p:anim calcmode="lin" valueType="num">
                                      <p:cBhvr>
                                        <p:cTn id="50" dur="1000" fill="hold"/>
                                        <p:tgtEl>
                                          <p:spTgt spid="16"/>
                                        </p:tgtEl>
                                        <p:attrNameLst>
                                          <p:attrName>ppt_w</p:attrName>
                                        </p:attrNameLst>
                                      </p:cBhvr>
                                      <p:tavLst>
                                        <p:tav tm="0">
                                          <p:val>
                                            <p:strVal val="#ppt_w*0.70"/>
                                          </p:val>
                                        </p:tav>
                                        <p:tav tm="100000">
                                          <p:val>
                                            <p:strVal val="#ppt_w"/>
                                          </p:val>
                                        </p:tav>
                                      </p:tavLst>
                                    </p:anim>
                                    <p:anim calcmode="lin" valueType="num">
                                      <p:cBhvr>
                                        <p:cTn id="51" dur="1000" fill="hold"/>
                                        <p:tgtEl>
                                          <p:spTgt spid="16"/>
                                        </p:tgtEl>
                                        <p:attrNameLst>
                                          <p:attrName>ppt_h</p:attrName>
                                        </p:attrNameLst>
                                      </p:cBhvr>
                                      <p:tavLst>
                                        <p:tav tm="0">
                                          <p:val>
                                            <p:strVal val="#ppt_h"/>
                                          </p:val>
                                        </p:tav>
                                        <p:tav tm="100000">
                                          <p:val>
                                            <p:strVal val="#ppt_h"/>
                                          </p:val>
                                        </p:tav>
                                      </p:tavLst>
                                    </p:anim>
                                    <p:animEffect transition="in" filter="fade">
                                      <p:cBhvr>
                                        <p:cTn id="52" dur="1000"/>
                                        <p:tgtEl>
                                          <p:spTgt spid="16"/>
                                        </p:tgtEl>
                                      </p:cBhvr>
                                    </p:animEffect>
                                  </p:childTnLst>
                                </p:cTn>
                              </p:par>
                              <p:par>
                                <p:cTn id="53" presetID="55" presetClass="entr" presetSubtype="0" fill="hold" nodeType="with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p:cTn id="55" dur="1000" fill="hold"/>
                                        <p:tgtEl>
                                          <p:spTgt spid="17"/>
                                        </p:tgtEl>
                                        <p:attrNameLst>
                                          <p:attrName>ppt_w</p:attrName>
                                        </p:attrNameLst>
                                      </p:cBhvr>
                                      <p:tavLst>
                                        <p:tav tm="0">
                                          <p:val>
                                            <p:strVal val="#ppt_w*0.70"/>
                                          </p:val>
                                        </p:tav>
                                        <p:tav tm="100000">
                                          <p:val>
                                            <p:strVal val="#ppt_w"/>
                                          </p:val>
                                        </p:tav>
                                      </p:tavLst>
                                    </p:anim>
                                    <p:anim calcmode="lin" valueType="num">
                                      <p:cBhvr>
                                        <p:cTn id="56" dur="1000" fill="hold"/>
                                        <p:tgtEl>
                                          <p:spTgt spid="17"/>
                                        </p:tgtEl>
                                        <p:attrNameLst>
                                          <p:attrName>ppt_h</p:attrName>
                                        </p:attrNameLst>
                                      </p:cBhvr>
                                      <p:tavLst>
                                        <p:tav tm="0">
                                          <p:val>
                                            <p:strVal val="#ppt_h"/>
                                          </p:val>
                                        </p:tav>
                                        <p:tav tm="100000">
                                          <p:val>
                                            <p:strVal val="#ppt_h"/>
                                          </p:val>
                                        </p:tav>
                                      </p:tavLst>
                                    </p:anim>
                                    <p:animEffect transition="in" filter="fade">
                                      <p:cBhvr>
                                        <p:cTn id="57" dur="1000"/>
                                        <p:tgtEl>
                                          <p:spTgt spid="1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文字方塊 6">
            <a:extLst>
              <a:ext uri="{FF2B5EF4-FFF2-40B4-BE49-F238E27FC236}">
                <a16:creationId xmlns:a16="http://schemas.microsoft.com/office/drawing/2014/main" id="{02B34EE5-1FD8-004B-CFCD-9587B26C635A}"/>
              </a:ext>
            </a:extLst>
          </p:cNvPr>
          <p:cNvSpPr txBox="1"/>
          <p:nvPr/>
        </p:nvSpPr>
        <p:spPr>
          <a:xfrm>
            <a:off x="1775520" y="1268759"/>
            <a:ext cx="9132528" cy="1477328"/>
          </a:xfrm>
          <a:prstGeom prst="rect">
            <a:avLst/>
          </a:prstGeom>
          <a:noFill/>
          <a:ln w="9525">
            <a:noFill/>
          </a:ln>
        </p:spPr>
        <p:txBody>
          <a:bodyPr wrap="square">
            <a:spAutoFit/>
          </a:bodyPr>
          <a:lst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stStyle>
          <a:p>
            <a:pPr marL="0" lvl="0" indent="0">
              <a:spcBef>
                <a:spcPts val="0"/>
              </a:spcBef>
              <a:spcAft>
                <a:spcPts val="0"/>
              </a:spcAft>
              <a:buNone/>
            </a:pPr>
            <a:r>
              <a:rPr lang="zh-CN" altLang="en-US" sz="3000" dirty="0">
                <a:latin typeface="DFKai-SB" panose="03000509000000000000" pitchFamily="65" charset="-120"/>
                <a:ea typeface="DFKai-SB" panose="03000509000000000000" pitchFamily="65" charset="-120"/>
              </a:rPr>
              <a:t>這篇文章的主旨是什麼？</a:t>
            </a:r>
            <a:r>
              <a:rPr lang="en-US" altLang="zh-TW" sz="3000" dirty="0">
                <a:latin typeface="DFKai-SB" panose="03000509000000000000" pitchFamily="65" charset="-120"/>
                <a:ea typeface="DFKai-SB" panose="03000509000000000000" pitchFamily="65" charset="-120"/>
                <a:sym typeface="Wingdings" panose="05000000000000000000" pitchFamily="2" charset="2"/>
              </a:rPr>
              <a:t>____________________________________________________________________________________________</a:t>
            </a:r>
          </a:p>
        </p:txBody>
      </p:sp>
      <p:sp>
        <p:nvSpPr>
          <p:cNvPr id="6" name="文字方塊 5">
            <a:extLst>
              <a:ext uri="{FF2B5EF4-FFF2-40B4-BE49-F238E27FC236}">
                <a16:creationId xmlns:a16="http://schemas.microsoft.com/office/drawing/2014/main" id="{C1B85231-CDC3-4341-AB21-E4C142F1B545}"/>
              </a:ext>
            </a:extLst>
          </p:cNvPr>
          <p:cNvSpPr txBox="1"/>
          <p:nvPr/>
        </p:nvSpPr>
        <p:spPr>
          <a:xfrm>
            <a:off x="1755892" y="4293096"/>
            <a:ext cx="8680215" cy="1815882"/>
          </a:xfrm>
          <a:prstGeom prst="rect">
            <a:avLst/>
          </a:prstGeom>
          <a:solidFill>
            <a:srgbClr val="FFCCFF"/>
          </a:solidFill>
        </p:spPr>
        <p:txBody>
          <a:bodyPr wrap="square" rtlCol="0">
            <a:spAutoFit/>
          </a:bodyPr>
          <a:lstStyle/>
          <a:p>
            <a:pPr marL="361950" indent="-361950"/>
            <a:r>
              <a:rPr lang="en-US" altLang="zh-TW" sz="2800" dirty="0">
                <a:latin typeface="DFKai-SB" panose="03000509000000000000" pitchFamily="65" charset="-120"/>
                <a:ea typeface="DFKai-SB" panose="03000509000000000000" pitchFamily="65" charset="-120"/>
              </a:rPr>
              <a:t>‧</a:t>
            </a:r>
            <a:r>
              <a:rPr lang="zh-CN" altLang="en-US" sz="2800" dirty="0">
                <a:latin typeface="DFKai-SB" panose="03000509000000000000" pitchFamily="65" charset="-120"/>
                <a:ea typeface="DFKai-SB" panose="03000509000000000000" pitchFamily="65" charset="-120"/>
              </a:rPr>
              <a:t>文章每個段落都描寫了袋熊的其中一個特點，作者在對每個特點的描寫後都有表達自己因此對樹熊產生喜愛的句子，可見文章真正要表達的內容是作者對樹熊的喜愛。</a:t>
            </a:r>
            <a:endParaRPr lang="zh-TW" altLang="en-US" sz="2800" dirty="0">
              <a:latin typeface="DFKai-SB" panose="03000509000000000000" pitchFamily="65" charset="-120"/>
              <a:ea typeface="DFKai-SB" panose="03000509000000000000" pitchFamily="65" charset="-120"/>
            </a:endParaRPr>
          </a:p>
        </p:txBody>
      </p:sp>
      <p:cxnSp>
        <p:nvCxnSpPr>
          <p:cNvPr id="3" name="直接连接符 2">
            <a:extLst>
              <a:ext uri="{FF2B5EF4-FFF2-40B4-BE49-F238E27FC236}">
                <a16:creationId xmlns:a16="http://schemas.microsoft.com/office/drawing/2014/main" id="{CEA23AE4-6F57-4DE4-B837-F1E8E20C291B}"/>
              </a:ext>
            </a:extLst>
          </p:cNvPr>
          <p:cNvCxnSpPr/>
          <p:nvPr/>
        </p:nvCxnSpPr>
        <p:spPr bwMode="auto">
          <a:xfrm flipV="1">
            <a:off x="-756592" y="-34834"/>
            <a:ext cx="7655" cy="34834"/>
          </a:xfrm>
          <a:prstGeom prst="line">
            <a:avLst/>
          </a:prstGeom>
          <a:solidFill>
            <a:schemeClr val="accent1">
              <a:alpha val="33000"/>
            </a:schemeClr>
          </a:solidFill>
          <a:ln w="9525" cap="flat" cmpd="sng" algn="ctr">
            <a:solidFill>
              <a:schemeClr val="tx1"/>
            </a:solidFill>
            <a:prstDash val="solid"/>
            <a:round/>
            <a:headEnd type="none" w="med" len="med"/>
            <a:tailEnd type="none" w="med" len="med"/>
          </a:ln>
        </p:spPr>
      </p:cxnSp>
      <p:sp>
        <p:nvSpPr>
          <p:cNvPr id="2" name="矩形 1">
            <a:extLst>
              <a:ext uri="{FF2B5EF4-FFF2-40B4-BE49-F238E27FC236}">
                <a16:creationId xmlns:a16="http://schemas.microsoft.com/office/drawing/2014/main" id="{900EEEB8-B231-7AEC-D3F0-280D4AD53703}"/>
              </a:ext>
            </a:extLst>
          </p:cNvPr>
          <p:cNvSpPr/>
          <p:nvPr/>
        </p:nvSpPr>
        <p:spPr>
          <a:xfrm>
            <a:off x="479376" y="345137"/>
            <a:ext cx="1569660" cy="646331"/>
          </a:xfrm>
          <a:prstGeom prst="rect">
            <a:avLst/>
          </a:prstGeom>
          <a:noFill/>
        </p:spPr>
        <p:txBody>
          <a:bodyPr wrap="none">
            <a:spAutoFit/>
          </a:bodyPr>
          <a:lstStyle/>
          <a:p>
            <a:pPr>
              <a:defRPr/>
            </a:pPr>
            <a:r>
              <a:rPr kumimoji="1" lang="zh-TW" altLang="en-US" sz="3600" dirty="0">
                <a:ln w="0"/>
                <a:solidFill>
                  <a:srgbClr val="00B050"/>
                </a:solidFill>
                <a:effectLst>
                  <a:outerShdw blurRad="38100" dist="25400" dir="5400000" algn="ctr" rotWithShape="0">
                    <a:srgbClr val="6E747A">
                      <a:alpha val="43000"/>
                    </a:srgbClr>
                  </a:outerShdw>
                </a:effectLst>
                <a:latin typeface="微软雅黑" pitchFamily="34" charset="-122"/>
                <a:ea typeface="微软雅黑" pitchFamily="34" charset="-122"/>
              </a:rPr>
              <a:t>例題：</a:t>
            </a:r>
          </a:p>
        </p:txBody>
      </p:sp>
      <p:sp>
        <p:nvSpPr>
          <p:cNvPr id="8" name="文本框 7">
            <a:extLst>
              <a:ext uri="{FF2B5EF4-FFF2-40B4-BE49-F238E27FC236}">
                <a16:creationId xmlns:a16="http://schemas.microsoft.com/office/drawing/2014/main" id="{D6B79CAC-991B-B5B2-283D-90676C2003A5}"/>
              </a:ext>
            </a:extLst>
          </p:cNvPr>
          <p:cNvSpPr txBox="1"/>
          <p:nvPr/>
        </p:nvSpPr>
        <p:spPr>
          <a:xfrm>
            <a:off x="1755892" y="1688174"/>
            <a:ext cx="8918791" cy="954107"/>
          </a:xfrm>
          <a:prstGeom prst="rect">
            <a:avLst/>
          </a:prstGeom>
          <a:noFill/>
        </p:spPr>
        <p:txBody>
          <a:bodyPr wrap="square" rtlCol="0">
            <a:spAutoFit/>
          </a:bodyPr>
          <a:lstStyle/>
          <a:p>
            <a:pPr>
              <a:spcBef>
                <a:spcPts val="675"/>
              </a:spcBef>
            </a:pPr>
            <a:r>
              <a:rPr lang="zh-CN" altLang="en-US" sz="2800" dirty="0">
                <a:solidFill>
                  <a:srgbClr val="FF0000"/>
                </a:solidFill>
                <a:latin typeface="DFKai-SB" panose="03000509000000000000" pitchFamily="65" charset="-120"/>
                <a:ea typeface="DFKai-SB" panose="03000509000000000000" pitchFamily="65" charset="-120"/>
              </a:rPr>
              <a:t>這篇文章的主旨是作者表達對樹熊的喜愛，並詳細解釋自己喜愛樹熊的原因。（答案僅供參考）</a:t>
            </a:r>
          </a:p>
        </p:txBody>
      </p:sp>
    </p:spTree>
    <p:extLst>
      <p:ext uri="{BB962C8B-B14F-4D97-AF65-F5344CB8AC3E}">
        <p14:creationId xmlns:p14="http://schemas.microsoft.com/office/powerpoint/2010/main" val="3841437776"/>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left)">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left)">
                                      <p:cBhvr>
                                        <p:cTn id="12" dur="500"/>
                                        <p:tgtEl>
                                          <p:spTgt spid="6"/>
                                        </p:tgtEl>
                                      </p:cBhvr>
                                    </p:animEffect>
                                  </p:childTnLst>
                                </p:cTn>
                              </p:par>
                              <p:par>
                                <p:cTn id="13" presetID="9" presetClass="entr" presetSubtype="0" fill="hold" nodeType="withEffect">
                                  <p:stCondLst>
                                    <p:cond delay="0"/>
                                  </p:stCondLst>
                                  <p:childTnLst>
                                    <p:set>
                                      <p:cBhvr>
                                        <p:cTn id="14" dur="1" fill="hold">
                                          <p:stCondLst>
                                            <p:cond delay="0"/>
                                          </p:stCondLst>
                                        </p:cTn>
                                        <p:tgtEl>
                                          <p:spTgt spid="6">
                                            <p:txEl>
                                              <p:pRg st="0" end="0"/>
                                            </p:txEl>
                                          </p:spTgt>
                                        </p:tgtEl>
                                        <p:attrNameLst>
                                          <p:attrName>style.visibility</p:attrName>
                                        </p:attrNameLst>
                                      </p:cBhvr>
                                      <p:to>
                                        <p:strVal val="visible"/>
                                      </p:to>
                                    </p:set>
                                    <p:animEffect transition="in" filter="dissolve">
                                      <p:cBhvr>
                                        <p:cTn id="15" dur="500"/>
                                        <p:tgtEl>
                                          <p:spTgt spid="6">
                                            <p:txEl>
                                              <p:pRg st="0" end="0"/>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4"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wipe(down)">
                                      <p:cBhvr>
                                        <p:cTn id="20"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6" grpId="0" animBg="1"/>
      <p:bldP spid="8" grpId="0"/>
    </p:bldLst>
  </p:timing>
</p:sld>
</file>

<file path=ppt/theme/theme1.xml><?xml version="1.0" encoding="utf-8"?>
<a:theme xmlns:a="http://schemas.openxmlformats.org/drawingml/2006/main" name="BCA_Template">
  <a:themeElements>
    <a:clrScheme name="Office 主题​​">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主题​​">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2964</TotalTime>
  <Words>649</Words>
  <Application>Microsoft Office PowerPoint</Application>
  <PresentationFormat>宽屏</PresentationFormat>
  <Paragraphs>33</Paragraphs>
  <Slides>7</Slides>
  <Notes>1</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7</vt:i4>
      </vt:variant>
    </vt:vector>
  </HeadingPairs>
  <TitlesOfParts>
    <vt:vector size="14" baseType="lpstr">
      <vt:lpstr>DFKai-SB</vt:lpstr>
      <vt:lpstr>MKaiHK-Medium</vt:lpstr>
      <vt:lpstr>微软雅黑</vt:lpstr>
      <vt:lpstr>Arial</vt:lpstr>
      <vt:lpstr>Calibri</vt:lpstr>
      <vt:lpstr>Calibri Light</vt:lpstr>
      <vt:lpstr>BCA_Template</vt:lpstr>
      <vt:lpstr>問大意： 掌握文章或段落大意</vt:lpstr>
      <vt:lpstr>PowerPoint 演示文稿</vt:lpstr>
      <vt:lpstr>PowerPoint 演示文稿</vt:lpstr>
      <vt:lpstr>PowerPoint 演示文稿</vt:lpstr>
      <vt:lpstr>PowerPoint 演示文稿</vt:lpstr>
      <vt:lpstr>PowerPoint 演示文稿</vt:lpstr>
      <vt:lpstr>PowerPoint 演示文稿</vt:lpstr>
    </vt:vector>
  </TitlesOfParts>
  <Company>Classroom Publications Limited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重點句閱讀法（一） 結合文章的重點句判斷詞義</dc:title>
  <dc:creator>DELL</dc:creator>
  <cp:lastModifiedBy>Forrest Gan</cp:lastModifiedBy>
  <cp:revision>934</cp:revision>
  <dcterms:created xsi:type="dcterms:W3CDTF">2020-02-20T03:30:37Z</dcterms:created>
  <dcterms:modified xsi:type="dcterms:W3CDTF">2024-12-05T07:15:08Z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1028-1.9.1.2994</vt:lpwstr>
  </property>
</Properties>
</file>