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72" d="100"/>
          <a:sy n="72" d="100"/>
        </p:scale>
        <p:origin x="33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問深意：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掌握文章中的深意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深意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理解文章所表達的深層意思，如詞語或句子的深意、故事的寓意、事情的啟示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道理等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根據題目要求，在對應的文段或是全文中找出具有總結作用的句子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結合故事內容歸納其深意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9914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漸漸開始感到手忙腳亂，不是不小心弄掉工具，就是不小心拼錯零件，導致要拆開重來。反觀身旁的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，不僅每一步都進行得非常順利，嘴角似乎還有一絲游刃有餘的微笑。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這下更着急了，但他愈想把零件拼起來，感覺障礙就愈多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72000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，剛才比賽時你幹嘛老看向我呀？」看着一臉疑惑的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不禁苦笑了起來。是啊，為什麼我要這麼在意別人的進度呢？如果我不那麼過度關注別人，而是專注於自己手頭上的事，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手中的獎杯，我應該也有份的！想到這裏，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心中懊悔極了。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A798B9D9-5FF6-D482-3C13-4072B3CAA7A4}"/>
              </a:ext>
            </a:extLst>
          </p:cNvPr>
          <p:cNvSpPr txBox="1"/>
          <p:nvPr/>
        </p:nvSpPr>
        <p:spPr>
          <a:xfrm>
            <a:off x="869067" y="1199379"/>
            <a:ext cx="10297143" cy="26699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嘉熙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從這次比賽的經歷中得到了什麼樣的啟示？試結合文章內容加以說明。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</a:t>
            </a: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</a:t>
            </a: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根據題目考問的關鍵詞，仔細分析文章內容，找到人物發出感慨或表達感想的句子，然後整理成答案。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6240016" y="1173447"/>
            <a:ext cx="2441918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2049036" y="1173447"/>
            <a:ext cx="1569660" cy="6463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BEE6AA35-0406-6DC5-94C0-75D2C1FF55BC}"/>
              </a:ext>
            </a:extLst>
          </p:cNvPr>
          <p:cNvSpPr txBox="1"/>
          <p:nvPr/>
        </p:nvSpPr>
        <p:spPr>
          <a:xfrm>
            <a:off x="839416" y="9914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漸漸開始感到手忙腳亂，不是不小心弄掉工具，就是不小心拼錯零件，導致要拆開重來。反觀身旁的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，不僅每一步都進行得非常順利，嘴角似乎還有一絲游刃有餘的微笑。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這下更着急了，但他愈想把零件拼起來，感覺障礙就愈多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72000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，剛才比賽時你幹嘛老看向我呀？」看着一臉疑惑的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不禁苦笑了起來。是啊，為什麼我要這麼在意別人的進度呢？如果我不那麼過度關注別人，而是專注於自己手頭上的事，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手中的獎杯，我應該也有份的！想到這裏，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心中懊悔極了。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1559496" y="4581128"/>
            <a:ext cx="964907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  <a:endCxn id="2" idx="2"/>
          </p:cNvCxnSpPr>
          <p:nvPr/>
        </p:nvCxnSpPr>
        <p:spPr bwMode="auto">
          <a:xfrm>
            <a:off x="983432" y="5073659"/>
            <a:ext cx="5112568" cy="23356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6">
            <a:extLst>
              <a:ext uri="{FF2B5EF4-FFF2-40B4-BE49-F238E27FC236}">
                <a16:creationId xmlns:a16="http://schemas.microsoft.com/office/drawing/2014/main" id="{0540DDB2-D5D9-ADFD-43E4-87C933698E1F}"/>
              </a:ext>
            </a:extLst>
          </p:cNvPr>
          <p:cNvSpPr txBox="1"/>
          <p:nvPr/>
        </p:nvSpPr>
        <p:spPr>
          <a:xfrm>
            <a:off x="869067" y="1199379"/>
            <a:ext cx="10297143" cy="26699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嘉熙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從這次比賽的經歷中得到了什麼樣的啟示？試結合文章內容加以說明。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</a:t>
            </a: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</a:t>
            </a: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12210" y="4329186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文章最後一段中，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在聽到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的提問後作出思考，領會到自己比賽失敗的原因。這段心理活動即是他獲得的啟示。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937EBDA-1DA9-71B4-5621-0DA02CBBDAEB}"/>
              </a:ext>
            </a:extLst>
          </p:cNvPr>
          <p:cNvSpPr txBox="1"/>
          <p:nvPr/>
        </p:nvSpPr>
        <p:spPr>
          <a:xfrm>
            <a:off x="851353" y="2147168"/>
            <a:ext cx="10400529" cy="1564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u="sng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嘉熙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從這次比賽的經歷明白了自己不應該過度關注別人，而應該</a:t>
            </a:r>
            <a:endParaRPr lang="en-US" altLang="zh-CN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專注於自己應該做的事情上。因為他過度關注</a:t>
            </a:r>
            <a:r>
              <a:rPr lang="zh-CN" altLang="en-US" sz="2800" u="sng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俊凱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的進度而沒專</a:t>
            </a:r>
            <a:endParaRPr lang="en-US" altLang="zh-CN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注於自己的手頭上的事，導致自己最終沒能在比賽上獲得名次。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101C782-30F8-B6A9-F1B1-D73E794E8FA1}"/>
              </a:ext>
            </a:extLst>
          </p:cNvPr>
          <p:cNvSpPr txBox="1"/>
          <p:nvPr/>
        </p:nvSpPr>
        <p:spPr>
          <a:xfrm>
            <a:off x="766763" y="3738203"/>
            <a:ext cx="290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7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3316</TotalTime>
  <Words>767</Words>
  <Application>Microsoft Office PowerPoint</Application>
  <PresentationFormat>宽屏</PresentationFormat>
  <Paragraphs>36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問深意： 掌握文章中的深意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984</cp:revision>
  <dcterms:created xsi:type="dcterms:W3CDTF">2020-02-20T03:30:37Z</dcterms:created>
  <dcterms:modified xsi:type="dcterms:W3CDTF">2024-12-05T08:04:26Z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