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93" d="100"/>
          <a:sy n="93" d="100"/>
        </p:scale>
        <p:origin x="96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問目的：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判斷人物的目的或文章的目的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目的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」主要考察我們是否能準確判斷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文中人物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言行的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行為或作者寫作的目的等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根據題目信息，在文中找到相關內容（關鍵人物、關鍵句等）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7" y="2752704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結合關鍵句前後文的內容，分析人物行為的目的，或作者如此寫作的目的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2" y="2775429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590904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結合自己的分析，判斷答案然後作答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615875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118816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地面突然破裂，棉花糖噴射而出；有一頭牛踩在一隻大蜘蛛的背上，在天上像潛泳一樣漂浮；我打開書本，把手伸進書頁中，將文字拿出來塞進同桌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曉晴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的腦袋中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我睜開眼，眼前浮現的是白花花的天花板，過了好一會兒才反應過來這是自己的卧室。早就聽說感冒發燒會做奇怪的夢，這次終於親身體會到了。我感覺腦袋又熱又漲，難受極了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480358"/>
            <a:ext cx="8424936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分析段落各個句子，整體把握段落大意，然後聯繫前後文，結合前後文與該段落的聯繫，理解作者的寫作目的。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文字方塊 6">
            <a:extLst>
              <a:ext uri="{FF2B5EF4-FFF2-40B4-BE49-F238E27FC236}">
                <a16:creationId xmlns:a16="http://schemas.microsoft.com/office/drawing/2014/main" id="{EE488AEE-721A-C243-C82A-2CDAD7821B28}"/>
              </a:ext>
            </a:extLst>
          </p:cNvPr>
          <p:cNvSpPr txBox="1"/>
          <p:nvPr/>
        </p:nvSpPr>
        <p:spPr>
          <a:xfrm>
            <a:off x="1775520" y="1268759"/>
            <a:ext cx="9132528" cy="156709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文章第一段描寫了多個荒誕的場景，目的是什麼？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____________________________________________________________________________________________</a:t>
            </a: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BD9DF567-EB5B-C42C-7F2A-ABF5E61BAB6F}"/>
              </a:ext>
            </a:extLst>
          </p:cNvPr>
          <p:cNvCxnSpPr>
            <a:cxnSpLocks/>
          </p:cNvCxnSpPr>
          <p:nvPr/>
        </p:nvCxnSpPr>
        <p:spPr>
          <a:xfrm>
            <a:off x="3755740" y="1844824"/>
            <a:ext cx="421246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3">
            <a:extLst>
              <a:ext uri="{FF2B5EF4-FFF2-40B4-BE49-F238E27FC236}">
                <a16:creationId xmlns:a16="http://schemas.microsoft.com/office/drawing/2014/main" id="{AE262E47-8CFA-6E62-4640-08061F72F2AF}"/>
              </a:ext>
            </a:extLst>
          </p:cNvPr>
          <p:cNvSpPr txBox="1"/>
          <p:nvPr/>
        </p:nvSpPr>
        <p:spPr>
          <a:xfrm>
            <a:off x="839416" y="1118816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地面突然破裂，棉花糖噴射而出；有一隻豬踩在一隻大蜘蛛的背上，在天上像潛泳一樣漂浮；我打開書本，把手伸進書頁中，將文字拿出來塞進同桌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曉晴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的腦袋中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我睜開眼，眼前浮現的是白花花的天花板，過了好一會兒才反應過來這是自己的卧室。早就聽說感冒發燒會做奇怪的夢，這次終於親身體會到了。我感覺腦袋又熱又脹，難受極了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4906851" y="3897033"/>
            <a:ext cx="6445733" cy="36023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71B24DBD-71D5-ABC5-958C-1C0B3843415C}"/>
              </a:ext>
            </a:extLst>
          </p:cNvPr>
          <p:cNvCxnSpPr>
            <a:cxnSpLocks/>
          </p:cNvCxnSpPr>
          <p:nvPr/>
        </p:nvCxnSpPr>
        <p:spPr bwMode="auto">
          <a:xfrm>
            <a:off x="839416" y="4276680"/>
            <a:ext cx="8568952" cy="50002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75520" y="4121455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第一段描寫的內容荒誕且雜亂無章，能引起讀者繼續閱讀的興趣；聯繫第二段的內容，可知這是作者夢中所看到的景象，引出作者正生病卧牀的情況。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E2F5CFD4-F98F-2736-9142-94D7C6F27754}"/>
              </a:ext>
            </a:extLst>
          </p:cNvPr>
          <p:cNvSpPr txBox="1"/>
          <p:nvPr/>
        </p:nvSpPr>
        <p:spPr>
          <a:xfrm>
            <a:off x="1775520" y="1268759"/>
            <a:ext cx="9132528" cy="156709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文章第一段描寫了多個荒誕的場景，目的是什麼？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____________________________________________________________________________________________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47C0813-4012-0A40-908F-85BDA4932EE4}"/>
              </a:ext>
            </a:extLst>
          </p:cNvPr>
          <p:cNvSpPr txBox="1"/>
          <p:nvPr/>
        </p:nvSpPr>
        <p:spPr>
          <a:xfrm>
            <a:off x="1775520" y="1756746"/>
            <a:ext cx="8918791" cy="1474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文章第一段描寫多個荒誕場景的目的吸引讀者的興趣，引出下段作者生病卧牀、感到難受的情況。</a:t>
            </a:r>
            <a:endParaRPr lang="en-US" altLang="zh-CN" sz="2800" dirty="0">
              <a:solidFill>
                <a:srgbClr val="FF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3310</TotalTime>
  <Words>604</Words>
  <Application>Microsoft Office PowerPoint</Application>
  <PresentationFormat>宽屏</PresentationFormat>
  <Paragraphs>30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問目的： 判斷人物的目的或文章的目的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970</cp:revision>
  <dcterms:created xsi:type="dcterms:W3CDTF">2020-02-20T03:30:37Z</dcterms:created>
  <dcterms:modified xsi:type="dcterms:W3CDTF">2025-04-09T01:41:31Z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