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3" r:id="rId2"/>
    <p:sldId id="266" r:id="rId3"/>
    <p:sldId id="267" r:id="rId4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73" autoAdjust="0"/>
    <p:restoredTop sz="94654" autoAdjust="0"/>
  </p:normalViewPr>
  <p:slideViewPr>
    <p:cSldViewPr>
      <p:cViewPr varScale="1">
        <p:scale>
          <a:sx n="113" d="100"/>
          <a:sy n="113" d="100"/>
        </p:scale>
        <p:origin x="165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1065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48886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23609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700744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98330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24853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8586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992692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058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1241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4309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media" Target="../media/media2.mp3"/><Relationship Id="rId7" Type="http://schemas.openxmlformats.org/officeDocument/2006/relationships/image" Target="../media/image3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2.mp3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59ECEA3-1645-21D8-3E7E-51C3FDC261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4">
            <a:extLst>
              <a:ext uri="{FF2B5EF4-FFF2-40B4-BE49-F238E27FC236}">
                <a16:creationId xmlns:a16="http://schemas.microsoft.com/office/drawing/2014/main" id="{CC9EA8EC-8A9A-0CC6-76A9-7F7D205C3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基礎練習  聆聽理解 </a:t>
            </a:r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0CCA8B16-DD59-2D70-FB01-F84069E8C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3" y="1265238"/>
            <a:ext cx="79771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1.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半透明的牙釉質能呈現出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_____________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的顏色。</a:t>
            </a:r>
            <a:endParaRPr lang="zh-CN" altLang="en-US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58C6E2FF-98E8-B33C-D3E9-2EC5FEF1C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7" y="3063454"/>
            <a:ext cx="7324634" cy="861774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讀稿：</a:t>
            </a:r>
            <a:endParaRPr lang="zh-CN" altLang="en-US" sz="2600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牙本質的顏色會透過牙釉質呈現出來。</a:t>
            </a:r>
            <a:endParaRPr lang="zh-TW" altLang="en-US" sz="2600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056" name="矩形 1">
            <a:extLst>
              <a:ext uri="{FF2B5EF4-FFF2-40B4-BE49-F238E27FC236}">
                <a16:creationId xmlns:a16="http://schemas.microsoft.com/office/drawing/2014/main" id="{BAEF5547-56C7-3EEB-07FA-6E282B763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3388766"/>
            <a:ext cx="41592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3000"/>
              </a:lnSpc>
            </a:pPr>
            <a:r>
              <a:rPr lang="zh-TW" altLang="en-US" b="1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普</a:t>
            </a:r>
            <a:endParaRPr lang="zh-TW" altLang="en-US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E3FA09-5DD3-5DCA-362B-47DFB8B2C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299720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1" hangingPunct="1">
              <a:lnSpc>
                <a:spcPts val="3000"/>
              </a:lnSpc>
              <a:tabLst>
                <a:tab pos="7178675" algn="l"/>
              </a:tabLst>
              <a:defRPr/>
            </a:pPr>
            <a:r>
              <a:rPr lang="zh-TW" altLang="en-US" b="1" dirty="0">
                <a:solidFill>
                  <a:srgbClr val="FF0000"/>
                </a:solidFill>
                <a:latin typeface="Arial" charset="0"/>
                <a:ea typeface="標楷體" pitchFamily="65" charset="-120"/>
                <a:sym typeface="Wingdings" pitchFamily="2" charset="2"/>
              </a:rPr>
              <a:t>粵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C27A7F47-D8FE-3109-9B6F-39CD80709C54}"/>
              </a:ext>
            </a:extLst>
          </p:cNvPr>
          <p:cNvGrpSpPr/>
          <p:nvPr/>
        </p:nvGrpSpPr>
        <p:grpSpPr>
          <a:xfrm>
            <a:off x="-57547" y="6014616"/>
            <a:ext cx="9206706" cy="1152128"/>
            <a:chOff x="-57547" y="6014616"/>
            <a:chExt cx="9206706" cy="1152128"/>
          </a:xfrm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id="{93C58EF3-C7AF-3CCB-FEA1-FA2BCF4116CB}"/>
                </a:ext>
              </a:extLst>
            </p:cNvPr>
            <p:cNvSpPr/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457200" marR="0" indent="-457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</a:endParaRPr>
            </a:p>
          </p:txBody>
        </p:sp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6F751D44-7343-550C-2509-2BB7CCAC2BF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20835" y="6081608"/>
              <a:ext cx="2423165" cy="707137"/>
            </a:xfrm>
            <a:prstGeom prst="rect">
              <a:avLst/>
            </a:prstGeom>
          </p:spPr>
        </p:pic>
      </p:grpSp>
      <p:pic>
        <p:nvPicPr>
          <p:cNvPr id="3" name="p7_Q1_can">
            <a:hlinkClick r:id="" action="ppaction://media"/>
            <a:extLst>
              <a:ext uri="{FF2B5EF4-FFF2-40B4-BE49-F238E27FC236}">
                <a16:creationId xmlns:a16="http://schemas.microsoft.com/office/drawing/2014/main" id="{ED255C47-0BB9-E33D-C054-A93813B3E7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03750" y="3124200"/>
            <a:ext cx="304800" cy="304800"/>
          </a:xfrm>
          <a:prstGeom prst="rect">
            <a:avLst/>
          </a:prstGeom>
        </p:spPr>
      </p:pic>
      <p:pic>
        <p:nvPicPr>
          <p:cNvPr id="4" name="p7_Q1_pth">
            <a:hlinkClick r:id="" action="ppaction://media"/>
            <a:extLst>
              <a:ext uri="{FF2B5EF4-FFF2-40B4-BE49-F238E27FC236}">
                <a16:creationId xmlns:a16="http://schemas.microsoft.com/office/drawing/2014/main" id="{9B256C30-01EA-B516-E0B9-ABE33F1A8984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82625" y="3534751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415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48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2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6390" grpId="0" uiExpand="1" build="allAtOnce" animBg="1"/>
      <p:bldP spid="16390" grpId="1" uiExpand="1" build="allAtOnce" animBg="1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03">
            <a:extLst>
              <a:ext uri="{FF2B5EF4-FFF2-40B4-BE49-F238E27FC236}">
                <a16:creationId xmlns:a16="http://schemas.microsoft.com/office/drawing/2014/main" id="{825217FA-6079-B960-8452-6812C8917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097213"/>
            <a:ext cx="7924800" cy="861774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 dirty="0">
                <a:ea typeface="標楷體" panose="03000509000000000000" pitchFamily="65" charset="-120"/>
                <a:sym typeface="Wingdings" panose="05000000000000000000" pitchFamily="2" charset="2"/>
              </a:rPr>
              <a:t>．抓住題目的關鍵，聆聽時細心留意相關話語細節。</a:t>
            </a:r>
            <a:endParaRPr lang="en-US" altLang="zh-TW" sz="2600" dirty="0"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 dirty="0">
                <a:ea typeface="標楷體" panose="03000509000000000000" pitchFamily="65" charset="-120"/>
                <a:sym typeface="Wingdings" panose="05000000000000000000" pitchFamily="2" charset="2"/>
              </a:rPr>
              <a:t>．邊聽邊記錄下答案。</a:t>
            </a:r>
            <a:endParaRPr lang="en-US" altLang="zh-TW" sz="2600" dirty="0"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405888D-4A5A-CF7E-A2CC-5A8AA61E14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4">
            <a:extLst>
              <a:ext uri="{FF2B5EF4-FFF2-40B4-BE49-F238E27FC236}">
                <a16:creationId xmlns:a16="http://schemas.microsoft.com/office/drawing/2014/main" id="{320E6289-14ED-E72E-CCC5-C49124224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基礎練習  聆聽理解 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2AC72BA0-6F8B-827B-DAB3-1FD088F549A5}"/>
              </a:ext>
            </a:extLst>
          </p:cNvPr>
          <p:cNvGrpSpPr/>
          <p:nvPr/>
        </p:nvGrpSpPr>
        <p:grpSpPr>
          <a:xfrm>
            <a:off x="-57547" y="6014616"/>
            <a:ext cx="9206706" cy="1152128"/>
            <a:chOff x="-57547" y="6014616"/>
            <a:chExt cx="9206706" cy="1152128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62EF6ABF-297E-E47B-0BE2-33AA81DAC316}"/>
                </a:ext>
              </a:extLst>
            </p:cNvPr>
            <p:cNvSpPr/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457200" marR="0" indent="-457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</a:endParaRPr>
            </a:p>
          </p:txBody>
        </p:sp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9376701D-80BB-E08B-6BB5-F6CDE1C96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20835" y="6081608"/>
              <a:ext cx="2423165" cy="707137"/>
            </a:xfrm>
            <a:prstGeom prst="rect">
              <a:avLst/>
            </a:prstGeom>
          </p:spPr>
        </p:pic>
      </p:grpSp>
      <p:sp>
        <p:nvSpPr>
          <p:cNvPr id="5" name="Text Box 4">
            <a:extLst>
              <a:ext uri="{FF2B5EF4-FFF2-40B4-BE49-F238E27FC236}">
                <a16:creationId xmlns:a16="http://schemas.microsoft.com/office/drawing/2014/main" id="{82DA8E25-FA37-3282-48A5-9E81CCA30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3" y="1265238"/>
            <a:ext cx="79771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1.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半透明的牙釉質能呈現出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_____________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的顏色。</a:t>
            </a:r>
            <a:endParaRPr lang="zh-CN" altLang="en-US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8D684DB-54CF-C56E-3029-36CCF10CF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4">
            <a:extLst>
              <a:ext uri="{FF2B5EF4-FFF2-40B4-BE49-F238E27FC236}">
                <a16:creationId xmlns:a16="http://schemas.microsoft.com/office/drawing/2014/main" id="{E214D6A5-002C-2F95-8395-F7D58B36C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基礎練習  聆聽理解 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801A60C0-79EE-36B8-C016-ED4ECE839A5A}"/>
              </a:ext>
            </a:extLst>
          </p:cNvPr>
          <p:cNvGrpSpPr/>
          <p:nvPr/>
        </p:nvGrpSpPr>
        <p:grpSpPr>
          <a:xfrm>
            <a:off x="-57547" y="6014616"/>
            <a:ext cx="9206706" cy="1152128"/>
            <a:chOff x="-57547" y="6014616"/>
            <a:chExt cx="9206706" cy="1152128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076CD038-018C-2A61-DE94-BB414DBEC1BE}"/>
                </a:ext>
              </a:extLst>
            </p:cNvPr>
            <p:cNvSpPr/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457200" marR="0" indent="-457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</a:endParaRPr>
            </a:p>
          </p:txBody>
        </p:sp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66AAB7E7-943B-CB12-1D7B-6BA27E9FA0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20835" y="6081608"/>
              <a:ext cx="2423165" cy="707137"/>
            </a:xfrm>
            <a:prstGeom prst="rect">
              <a:avLst/>
            </a:prstGeom>
          </p:spPr>
        </p:pic>
      </p:grpSp>
      <p:sp>
        <p:nvSpPr>
          <p:cNvPr id="5" name="Text Box 4">
            <a:extLst>
              <a:ext uri="{FF2B5EF4-FFF2-40B4-BE49-F238E27FC236}">
                <a16:creationId xmlns:a16="http://schemas.microsoft.com/office/drawing/2014/main" id="{A4E87EE1-5007-B33C-283B-07CFF7343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" y="2461397"/>
            <a:ext cx="79771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1.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半透明的牙釉質能呈現出</a:t>
            </a:r>
            <a:r>
              <a:rPr lang="zh-TW" altLang="en-US" sz="2800" u="sng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</a:t>
            </a:r>
            <a:r>
              <a:rPr lang="zh-TW" altLang="en-US" sz="2800" u="sng" dirty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Times New Roman" panose="02020603050405020304" pitchFamily="18" charset="0"/>
                <a:ea typeface="標楷體" panose="03000509000000000000" pitchFamily="65" charset="-120"/>
              </a:rPr>
              <a:t>牙本質      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</a:rPr>
              <a:t>的顏色。</a:t>
            </a:r>
            <a:endParaRPr lang="zh-CN" altLang="en-US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</TotalTime>
  <Words>87</Words>
  <Application>Microsoft Office PowerPoint</Application>
  <PresentationFormat>全屏显示(4:3)</PresentationFormat>
  <Paragraphs>12</Paragraphs>
  <Slides>3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標楷體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zongci.li</dc:creator>
  <cp:lastModifiedBy>Louisa Lo</cp:lastModifiedBy>
  <cp:revision>59</cp:revision>
  <dcterms:created xsi:type="dcterms:W3CDTF">2014-11-21T02:20:50Z</dcterms:created>
  <dcterms:modified xsi:type="dcterms:W3CDTF">2026-01-21T01:17:25Z</dcterms:modified>
</cp:coreProperties>
</file>