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sldIdLst>
    <p:sldId id="262" r:id="rId2"/>
    <p:sldId id="266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41">
          <p15:clr>
            <a:srgbClr val="A4A3A4"/>
          </p15:clr>
        </p15:guide>
        <p15:guide id="2" pos="51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CC6600"/>
    <a:srgbClr val="FF9933"/>
    <a:srgbClr val="99FF33"/>
    <a:srgbClr val="FFCC66"/>
    <a:srgbClr val="FFFBD5"/>
    <a:srgbClr val="0066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89" autoAdjust="0"/>
    <p:restoredTop sz="91312" autoAdjust="0"/>
  </p:normalViewPr>
  <p:slideViewPr>
    <p:cSldViewPr>
      <p:cViewPr varScale="1">
        <p:scale>
          <a:sx n="113" d="100"/>
          <a:sy n="113" d="100"/>
        </p:scale>
        <p:origin x="1770" y="84"/>
      </p:cViewPr>
      <p:guideLst>
        <p:guide orient="horz" pos="741"/>
        <p:guide pos="5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4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0B57053D-A337-3B63-CF4F-9D6827F59A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A1E448B-3CAB-04FF-6CE6-6496AA63D71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A7B4AB2-ABF0-D709-DBAE-043221F4520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8F0F45C1-ABE7-7B8D-B94C-9A08C1B087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11D487EE-9211-6DA0-6D52-B41E32FF1F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C9E9D694-F16D-D4B1-4864-4E9B7CAC64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E4D494C-3E97-4CC4-B677-1FCA6840C35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9578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337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3250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3518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1882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0453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520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925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9867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699576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9029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media" Target="file:///\\SRV103\GZ%20PnE\Chinese%20Team\&#20986;&#29256;&#38917;&#30446;\&#23567;&#23416;\2025&#24180;\&#20462;&#35330;&#38917;&#30446;\&#35506;&#23460;&#20013;&#19968;&#20837;&#23416;&#21069;&#20013;&#25991;&#31185;2&#21512;1&#65288;&#24375;&#21270;&#32244;&#32722;+&#27169;&#25836;&#35430;&#21367;&#65289;\&#22810;&#23186;&#39636;(&#26032;)\&#23567;4\NEW\&#24375;&#21270;&#32244;&#32722;\&#35430;&#21069;&#28204;&#35430;\&#35430;&#21069;&#28204;&#35430;_P38_&#32838;&#32893;&#29702;&#35299;Q05\P38_Q5_pth.mp3" TargetMode="External"/><Relationship Id="rId7" Type="http://schemas.openxmlformats.org/officeDocument/2006/relationships/image" Target="../media/image3.png"/><Relationship Id="rId2" Type="http://schemas.openxmlformats.org/officeDocument/2006/relationships/audio" Target="file:///\\SRV103\GZ%20PnE\Chinese%20Team\&#20986;&#29256;&#38917;&#30446;\&#23567;&#23416;\2025&#24180;\&#20462;&#35330;&#38917;&#30446;\&#35506;&#23460;&#20013;&#19968;&#20837;&#23416;&#21069;&#20013;&#25991;&#31185;2&#21512;1&#65288;&#24375;&#21270;&#32244;&#32722;+&#27169;&#25836;&#35430;&#21367;&#65289;\&#22810;&#23186;&#39636;(&#26032;)\&#23567;4\NEW\&#24375;&#21270;&#32244;&#32722;\&#35430;&#21069;&#28204;&#35430;\&#35430;&#21069;&#28204;&#35430;_P38_&#32838;&#32893;&#29702;&#35299;Q05\P38_Q5_can.mp3" TargetMode="External"/><Relationship Id="rId1" Type="http://schemas.microsoft.com/office/2007/relationships/media" Target="file:///\\SRV103\GZ%20PnE\Chinese%20Team\&#20986;&#29256;&#38917;&#30446;\&#23567;&#23416;\2025&#24180;\&#20462;&#35330;&#38917;&#30446;\&#35506;&#23460;&#20013;&#19968;&#20837;&#23416;&#21069;&#20013;&#25991;&#31185;2&#21512;1&#65288;&#24375;&#21270;&#32244;&#32722;+&#27169;&#25836;&#35430;&#21367;&#65289;\&#22810;&#23186;&#39636;(&#26032;)\&#23567;4\NEW\&#24375;&#21270;&#32244;&#32722;\&#35430;&#21069;&#28204;&#35430;\&#35430;&#21069;&#28204;&#35430;_P38_&#32838;&#32893;&#29702;&#35299;Q05\P38_Q5_can.mp3" TargetMode="External"/><Relationship Id="rId6" Type="http://schemas.openxmlformats.org/officeDocument/2006/relationships/image" Target="../media/image2.png"/><Relationship Id="rId5" Type="http://schemas.openxmlformats.org/officeDocument/2006/relationships/slideLayout" Target="../slideLayouts/slideLayout7.xml"/><Relationship Id="rId4" Type="http://schemas.openxmlformats.org/officeDocument/2006/relationships/audio" Target="file:///\\SRV103\GZ%20PnE\Chinese%20Team\&#20986;&#29256;&#38917;&#30446;\&#23567;&#23416;\2025&#24180;\&#20462;&#35330;&#38917;&#30446;\&#35506;&#23460;&#20013;&#19968;&#20837;&#23416;&#21069;&#20013;&#25991;&#31185;2&#21512;1&#65288;&#24375;&#21270;&#32244;&#32722;+&#27169;&#25836;&#35430;&#21367;&#65289;\&#22810;&#23186;&#39636;(&#26032;)\&#23567;4\NEW\&#24375;&#21270;&#32244;&#32722;\&#35430;&#21069;&#28204;&#35430;\&#35430;&#21069;&#28204;&#35430;_P38_&#32838;&#32893;&#29702;&#35299;Q05\P38_Q5_pth.mp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BC3E6EA-23D3-B45E-175D-EB16EDC31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>
            <a:extLst>
              <a:ext uri="{FF2B5EF4-FFF2-40B4-BE49-F238E27FC236}">
                <a16:creationId xmlns:a16="http://schemas.microsoft.com/office/drawing/2014/main" id="{E65C14C0-2F5A-ABDA-BFCA-D60EC7566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575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試前測試</a:t>
            </a:r>
            <a:r>
              <a:rPr lang="zh-CN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  聆聽理解 </a:t>
            </a:r>
            <a:endParaRPr lang="en-US" altLang="zh-CN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C6D79B57-11F3-C109-B319-459040D2F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3" y="1265238"/>
            <a:ext cx="7977187" cy="1384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5. </a:t>
            </a:r>
            <a:r>
              <a:rPr lang="zh-TW" altLang="en-US" sz="2800" u="sng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浩健</a:t>
            </a:r>
            <a:r>
              <a:rPr lang="zh-TW" altLang="en-US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參加「成為小小動物護理員」體驗活動的原因是</a:t>
            </a:r>
            <a:r>
              <a:rPr lang="zh-TW" altLang="en-US" sz="2800" u="sng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                                                                   </a:t>
            </a:r>
            <a:r>
              <a:rPr lang="zh-TW" altLang="en-US" sz="100" dirty="0">
                <a:solidFill>
                  <a:schemeClr val="bg1"/>
                </a:solidFill>
                <a:latin typeface="+mn-lt"/>
                <a:ea typeface="標楷體" panose="03000509000000000000" pitchFamily="65" charset="-120"/>
              </a:rPr>
              <a:t>。</a:t>
            </a:r>
            <a:endParaRPr lang="en-US" altLang="zh-TW" sz="100" dirty="0">
              <a:solidFill>
                <a:schemeClr val="bg1"/>
              </a:solidFill>
              <a:latin typeface="+mn-lt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　</a:t>
            </a:r>
            <a:r>
              <a:rPr lang="zh-TW" altLang="en-US" sz="100" dirty="0">
                <a:solidFill>
                  <a:schemeClr val="bg1"/>
                </a:solidFill>
                <a:ea typeface="標楷體" panose="03000509000000000000" pitchFamily="65" charset="-120"/>
              </a:rPr>
              <a:t>是</a:t>
            </a:r>
            <a:r>
              <a:rPr lang="zh-TW" altLang="en-US" sz="2800" u="sng" dirty="0">
                <a:solidFill>
                  <a:schemeClr val="tx1"/>
                </a:solidFill>
                <a:ea typeface="標楷體" panose="03000509000000000000" pitchFamily="65" charset="-120"/>
              </a:rPr>
              <a:t>                                                              　　　     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。</a:t>
            </a:r>
            <a:endParaRPr lang="zh-CN" altLang="en-US" sz="2800" b="1" dirty="0">
              <a:solidFill>
                <a:schemeClr val="tx1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1EBC87C1-A1CC-3E3B-7DBE-43C106ED5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75" y="3162300"/>
            <a:ext cx="7969250" cy="24003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zh-TW" altLang="en-US" sz="2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讀稿：</a:t>
            </a:r>
            <a:endParaRPr lang="zh-CN" altLang="en-US" sz="2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思婕</a:t>
            </a:r>
            <a:r>
              <a:rPr lang="zh-TW" altLang="en-US" sz="2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：這比我想像中的繁雜呢！</a:t>
            </a:r>
            <a:r>
              <a:rPr lang="zh-TW" altLang="en-US" sz="26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浩健</a:t>
            </a:r>
            <a:r>
              <a:rPr lang="zh-TW" altLang="en-US" sz="2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，你早前為甚麼　　</a:t>
            </a:r>
            <a:endParaRPr lang="en-US" altLang="zh-TW" sz="2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　　會參加「成為小小動物護理員」體驗活動呢？</a:t>
            </a:r>
          </a:p>
          <a:p>
            <a:pPr eaLnBrk="1" hangingPunct="1">
              <a:lnSpc>
                <a:spcPts val="3000"/>
              </a:lnSpc>
            </a:pPr>
            <a:r>
              <a:rPr lang="zh-TW" altLang="en-US" sz="26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浩健</a:t>
            </a:r>
            <a:r>
              <a:rPr lang="zh-TW" altLang="en-US" sz="2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：我想近距離接觸各種動物，學習保護動物的知</a:t>
            </a:r>
            <a:endParaRPr lang="en-US" altLang="zh-TW" sz="2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　　識。而且，我希望自己將來能成為一名優秀的</a:t>
            </a:r>
            <a:endParaRPr lang="en-US" altLang="zh-TW" sz="2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　　動物護理員。 </a:t>
            </a:r>
            <a:endParaRPr lang="zh-TW" altLang="en-US" sz="2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056" name="矩形 1">
            <a:extLst>
              <a:ext uri="{FF2B5EF4-FFF2-40B4-BE49-F238E27FC236}">
                <a16:creationId xmlns:a16="http://schemas.microsoft.com/office/drawing/2014/main" id="{4E1D11D7-703C-7142-6421-C5BB5915E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3556000"/>
            <a:ext cx="41592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3000"/>
              </a:lnSpc>
            </a:pPr>
            <a:r>
              <a:rPr lang="zh-TW" altLang="en-US" sz="1800" b="1"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普</a:t>
            </a:r>
            <a:endParaRPr lang="zh-TW" altLang="en-US" sz="180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372BF9-521F-9B39-1095-5FCE663E8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" y="3124200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1" hangingPunct="1">
              <a:lnSpc>
                <a:spcPts val="3000"/>
              </a:lnSpc>
              <a:tabLst>
                <a:tab pos="7178675" algn="l"/>
              </a:tabLst>
              <a:defRPr/>
            </a:pPr>
            <a:r>
              <a:rPr lang="zh-TW" altLang="en-US" sz="1800" b="1" dirty="0">
                <a:latin typeface="Arial" charset="0"/>
                <a:ea typeface="標楷體" pitchFamily="65" charset="-120"/>
                <a:sym typeface="Wingdings" pitchFamily="2" charset="2"/>
              </a:rPr>
              <a:t>粵</a:t>
            </a:r>
            <a:endParaRPr lang="zh-TW" altLang="en-US" sz="1800" dirty="0"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B45F81AC-8C70-716C-97C8-5606BEDFC59D}"/>
              </a:ext>
            </a:extLst>
          </p:cNvPr>
          <p:cNvGrpSpPr/>
          <p:nvPr/>
        </p:nvGrpSpPr>
        <p:grpSpPr>
          <a:xfrm>
            <a:off x="-57547" y="6014616"/>
            <a:ext cx="9206706" cy="1152128"/>
            <a:chOff x="-57547" y="6014616"/>
            <a:chExt cx="9206706" cy="1152128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0EB5FF3A-0E5F-E195-FFBE-A654D24DECA0}"/>
                </a:ext>
              </a:extLst>
            </p:cNvPr>
            <p:cNvSpPr/>
            <p:nvPr/>
          </p:nvSpPr>
          <p:spPr bwMode="auto">
            <a:xfrm>
              <a:off x="-57547" y="6014616"/>
              <a:ext cx="9206706" cy="1152128"/>
            </a:xfrm>
            <a:prstGeom prst="rect">
              <a:avLst/>
            </a:prstGeom>
            <a:solidFill>
              <a:srgbClr val="FFCC66"/>
            </a:solidFill>
            <a:ln w="9525" cap="flat" cmpd="sng" algn="ctr">
              <a:solidFill>
                <a:srgbClr val="FFCC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457200" marR="0" indent="-457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4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</a:endParaRPr>
            </a:p>
          </p:txBody>
        </p:sp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268DCC7C-91B4-0A61-04E8-C962C12B552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20835" y="6081608"/>
              <a:ext cx="2423165" cy="707137"/>
            </a:xfrm>
            <a:prstGeom prst="rect">
              <a:avLst/>
            </a:prstGeom>
          </p:spPr>
        </p:pic>
      </p:grpSp>
      <p:pic>
        <p:nvPicPr>
          <p:cNvPr id="7" name="P38_Q5_can">
            <a:hlinkClick r:id="" action="ppaction://media"/>
            <a:extLst>
              <a:ext uri="{FF2B5EF4-FFF2-40B4-BE49-F238E27FC236}">
                <a16:creationId xmlns:a16="http://schemas.microsoft.com/office/drawing/2014/main" id="{363A8C07-D745-6F8E-0634-B56CE74E17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25475" y="3276600"/>
            <a:ext cx="304800" cy="304800"/>
          </a:xfrm>
          <a:prstGeom prst="rect">
            <a:avLst/>
          </a:prstGeom>
        </p:spPr>
      </p:pic>
      <p:pic>
        <p:nvPicPr>
          <p:cNvPr id="8" name="P38_Q5_pth">
            <a:hlinkClick r:id="" action="ppaction://media"/>
            <a:extLst>
              <a:ext uri="{FF2B5EF4-FFF2-40B4-BE49-F238E27FC236}">
                <a16:creationId xmlns:a16="http://schemas.microsoft.com/office/drawing/2014/main" id="{729A6E83-9C98-7571-8FCB-4036AF42BB4D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25475" y="36957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3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170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202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4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4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16390" grpId="0" uiExpand="1" build="allAtOnce" animBg="1"/>
      <p:bldP spid="16390" grpId="1" uiExpand="1" build="allAtOnce" animBg="1"/>
      <p:bldP spid="20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03">
            <a:extLst>
              <a:ext uri="{FF2B5EF4-FFF2-40B4-BE49-F238E27FC236}">
                <a16:creationId xmlns:a16="http://schemas.microsoft.com/office/drawing/2014/main" id="{7F383875-A8C1-5A4C-44F0-280A432AD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317875"/>
            <a:ext cx="7924800" cy="201612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zh-TW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．留意相關話語內容，找出</a:t>
            </a:r>
            <a:r>
              <a:rPr lang="zh-TW" altLang="en-US" sz="2600" u="sng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浩健</a:t>
            </a:r>
            <a:r>
              <a:rPr lang="zh-TW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參加「成為小小動物</a:t>
            </a:r>
            <a:endParaRPr lang="en-US" altLang="zh-TW" sz="260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　護理員」體驗活動的原因。</a:t>
            </a:r>
            <a:endParaRPr lang="en-US" altLang="zh-TW" sz="260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．聆聽時，留意</a:t>
            </a:r>
            <a:r>
              <a:rPr lang="zh-TW" altLang="en-US" sz="2600" u="sng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思婕</a:t>
            </a:r>
            <a:r>
              <a:rPr lang="zh-TW" altLang="en-US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提出的相關問題，並把</a:t>
            </a:r>
            <a:r>
              <a:rPr lang="zh-TW" altLang="en-US" sz="2600" u="sng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浩健</a:t>
            </a:r>
            <a:r>
              <a:rPr lang="zh-TW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的回</a:t>
            </a:r>
            <a:endParaRPr lang="en-US" altLang="zh-TW" sz="260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　答</a:t>
            </a:r>
            <a:r>
              <a:rPr lang="zh-CN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記錄下</a:t>
            </a:r>
            <a:r>
              <a:rPr lang="zh-TW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來。</a:t>
            </a:r>
            <a:endParaRPr lang="en-US" altLang="zh-TW" sz="260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．整理答案，</a:t>
            </a:r>
            <a:r>
              <a:rPr lang="zh-CN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用簡潔的語言</a:t>
            </a:r>
            <a:r>
              <a:rPr lang="zh-TW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作答。</a:t>
            </a:r>
            <a:endParaRPr lang="zh-CN" altLang="en-US" sz="260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pic>
        <p:nvPicPr>
          <p:cNvPr id="3075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61D1A90-199C-CCEA-B618-EB4A4FF28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4">
            <a:extLst>
              <a:ext uri="{FF2B5EF4-FFF2-40B4-BE49-F238E27FC236}">
                <a16:creationId xmlns:a16="http://schemas.microsoft.com/office/drawing/2014/main" id="{8858C572-FC2D-A26D-F7C0-92486E1CA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575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試前測試 </a:t>
            </a:r>
            <a:r>
              <a:rPr lang="zh-CN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 聆聽理解 </a:t>
            </a:r>
            <a:endParaRPr lang="en-US" altLang="zh-CN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7C1C9B55-E2C7-C2B0-8111-4E4B64807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3" y="1265238"/>
            <a:ext cx="7977187" cy="1384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5. </a:t>
            </a:r>
            <a:r>
              <a:rPr lang="zh-TW" altLang="en-US" sz="2800" u="sng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浩健</a:t>
            </a:r>
            <a:r>
              <a:rPr lang="zh-TW" altLang="en-US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參加「成為小小動物護理員」體驗活動的原因是</a:t>
            </a:r>
            <a:r>
              <a:rPr lang="zh-TW" altLang="en-US" sz="2800" u="sng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                                                                   </a:t>
            </a:r>
            <a:r>
              <a:rPr lang="zh-TW" altLang="en-US" sz="100" dirty="0">
                <a:solidFill>
                  <a:schemeClr val="bg1"/>
                </a:solidFill>
                <a:latin typeface="+mn-lt"/>
                <a:ea typeface="標楷體" panose="03000509000000000000" pitchFamily="65" charset="-120"/>
              </a:rPr>
              <a:t>。</a:t>
            </a:r>
            <a:endParaRPr lang="en-US" altLang="zh-TW" sz="100" dirty="0">
              <a:solidFill>
                <a:schemeClr val="bg1"/>
              </a:solidFill>
              <a:latin typeface="+mn-lt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　</a:t>
            </a:r>
            <a:r>
              <a:rPr lang="zh-TW" altLang="en-US" sz="100" dirty="0">
                <a:solidFill>
                  <a:schemeClr val="bg1"/>
                </a:solidFill>
                <a:ea typeface="標楷體" panose="03000509000000000000" pitchFamily="65" charset="-120"/>
              </a:rPr>
              <a:t>是</a:t>
            </a:r>
            <a:r>
              <a:rPr lang="zh-TW" altLang="en-US" sz="2800" u="sng" dirty="0">
                <a:solidFill>
                  <a:schemeClr val="tx1"/>
                </a:solidFill>
                <a:ea typeface="標楷體" panose="03000509000000000000" pitchFamily="65" charset="-120"/>
              </a:rPr>
              <a:t>                                                              　　　     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。</a:t>
            </a:r>
            <a:endParaRPr lang="zh-CN" altLang="en-US" sz="2800" b="1" dirty="0">
              <a:solidFill>
                <a:schemeClr val="tx1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3201BF9-B6C6-A565-6940-61728103CE71}"/>
              </a:ext>
            </a:extLst>
          </p:cNvPr>
          <p:cNvSpPr txBox="1"/>
          <p:nvPr/>
        </p:nvSpPr>
        <p:spPr>
          <a:xfrm>
            <a:off x="914400" y="1674813"/>
            <a:ext cx="73152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　　　 他想近距離接觸各種動物，學習保護動物的知識（答案僅供參考）</a:t>
            </a:r>
            <a:endParaRPr lang="zh-CN" altLang="en-US" sz="2800" dirty="0">
              <a:latin typeface="+mn-lt"/>
              <a:ea typeface="標楷體" panose="03000509000000000000" pitchFamily="65" charset="-120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250DEA1B-1010-35F6-DB19-7AD803DFC9E5}"/>
              </a:ext>
            </a:extLst>
          </p:cNvPr>
          <p:cNvGrpSpPr/>
          <p:nvPr/>
        </p:nvGrpSpPr>
        <p:grpSpPr>
          <a:xfrm>
            <a:off x="-57547" y="6014616"/>
            <a:ext cx="9206706" cy="1152128"/>
            <a:chOff x="-57547" y="6014616"/>
            <a:chExt cx="9206706" cy="1152128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BDC719DB-5B7F-35B1-7F6C-8B8853A19815}"/>
                </a:ext>
              </a:extLst>
            </p:cNvPr>
            <p:cNvSpPr/>
            <p:nvPr/>
          </p:nvSpPr>
          <p:spPr bwMode="auto">
            <a:xfrm>
              <a:off x="-57547" y="6014616"/>
              <a:ext cx="9206706" cy="1152128"/>
            </a:xfrm>
            <a:prstGeom prst="rect">
              <a:avLst/>
            </a:prstGeom>
            <a:solidFill>
              <a:srgbClr val="FFCC66"/>
            </a:solidFill>
            <a:ln w="9525" cap="flat" cmpd="sng" algn="ctr">
              <a:solidFill>
                <a:srgbClr val="FFCC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457200" marR="0" indent="-457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4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</a:endParaRPr>
            </a:p>
          </p:txBody>
        </p:sp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69468CDC-4219-AD9B-6D4F-407CEED346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20835" y="6081608"/>
              <a:ext cx="2423165" cy="707137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 animBg="1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6275</TotalTime>
  <Words>210</Words>
  <Application>Microsoft Office PowerPoint</Application>
  <PresentationFormat>全屏显示(4:3)</PresentationFormat>
  <Paragraphs>20</Paragraphs>
  <Slides>2</Slides>
  <Notes>0</Notes>
  <HiddenSlides>0</HiddenSlides>
  <MMClips>2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Times New Roman</vt:lpstr>
      <vt:lpstr>新細明體</vt:lpstr>
      <vt:lpstr>Arial</vt:lpstr>
      <vt:lpstr>標楷體</vt:lpstr>
      <vt:lpstr>Wingdings</vt:lpstr>
      <vt:lpstr>默认设计模板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Sanders Chow</dc:creator>
  <cp:lastModifiedBy>Louisa Lo</cp:lastModifiedBy>
  <cp:revision>1088</cp:revision>
  <dcterms:created xsi:type="dcterms:W3CDTF">1601-01-01T00:00:00Z</dcterms:created>
  <dcterms:modified xsi:type="dcterms:W3CDTF">2026-01-20T06:43:45Z</dcterms:modified>
</cp:coreProperties>
</file>