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orient="horz" pos="252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  <p15:guide id="7" orient="horz" pos="8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FBEDEB"/>
    <a:srgbClr val="EBE6FE"/>
    <a:srgbClr val="009600"/>
    <a:srgbClr val="336600"/>
    <a:srgbClr val="33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2205"/>
        <p:guide orient="horz" pos="2523"/>
        <p:guide pos="657"/>
        <p:guide pos="793"/>
        <p:guide pos="884"/>
        <p:guide pos="5012"/>
        <p:guide orient="horz" pos="8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53263D4-EA83-422F-8836-961F8161C9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4F3AF45-BAB2-47A9-A0C5-ADA746EC2D4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0470B49D-BC06-4666-AACB-0F3DF3CCF126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DF2AD1F-4504-46EB-85BE-5C26B3A950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2747A2E-5AC7-468E-8E77-569224EE0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B2B5E8-9307-4320-A152-9940EC911A9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83757D3-38ED-4DDD-AE07-5664AA5B8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16F1BC7-B7A0-4BC0-ACAD-B894FF7599C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E532791-10AC-4D5E-9CCF-970AC9CED3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DE40312-D7BF-4202-9DD0-CB0CB28A5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35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372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4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042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81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670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807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885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07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150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401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BFD77D3-2A20-44F0-89FB-C163E0FA5D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7274F50C-EEE1-47B1-AD7B-8E22778FBB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>
            <a:extLst>
              <a:ext uri="{FF2B5EF4-FFF2-40B4-BE49-F238E27FC236}">
                <a16:creationId xmlns:a16="http://schemas.microsoft.com/office/drawing/2014/main" id="{ADA5DF75-6686-4FE9-A544-46859C209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025" y="3287713"/>
            <a:ext cx="7515225" cy="206533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  <a:defRPr/>
            </a:pPr>
            <a:r>
              <a:rPr lang="zh-TW" altLang="en-US" sz="2800" u="sng" dirty="0">
                <a:ea typeface="標楷體" panose="03000509000000000000" pitchFamily="65" charset="-120"/>
              </a:rPr>
              <a:t>淑儀</a:t>
            </a:r>
            <a:r>
              <a:rPr lang="zh-TW" altLang="en-US" sz="2800" dirty="0">
                <a:ea typeface="標楷體" panose="03000509000000000000" pitchFamily="65" charset="-120"/>
              </a:rPr>
              <a:t>有</a:t>
            </a:r>
            <a:r>
              <a:rPr lang="en-US" altLang="zh-TW" sz="2800" dirty="0"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ea typeface="標楷體" panose="03000509000000000000" pitchFamily="65" charset="-120"/>
              </a:rPr>
              <a:t>，她買了藍莓曲奇和果仁曲奇各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ea typeface="標楷體" panose="03000509000000000000" pitchFamily="65" charset="-120"/>
              </a:rPr>
              <a:t>塊後，餘款最多可以買巧克力曲奇多少塊？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dirty="0">
                <a:ea typeface="標楷體" panose="03000509000000000000" pitchFamily="65" charset="-120"/>
              </a:rPr>
              <a:t>A. </a:t>
            </a:r>
            <a:r>
              <a:rPr lang="en-US" altLang="zh-TW" sz="2800" dirty="0">
                <a:ea typeface="標楷體" panose="03000509000000000000" pitchFamily="65" charset="-120"/>
              </a:rPr>
              <a:t>5	B. 6</a:t>
            </a:r>
          </a:p>
          <a:p>
            <a:pPr marL="514800" indent="-514800" eaLnBrk="1" hangingPunct="1">
              <a:spcAft>
                <a:spcPts val="96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C. 7	D. 8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524E34FF-B6AA-4A72-9B85-6DCD62289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0138" y="486251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grpSp>
        <p:nvGrpSpPr>
          <p:cNvPr id="3076" name="组合 6">
            <a:extLst>
              <a:ext uri="{FF2B5EF4-FFF2-40B4-BE49-F238E27FC236}">
                <a16:creationId xmlns:a16="http://schemas.microsoft.com/office/drawing/2014/main" id="{D58F1747-F908-4C09-A711-C8FABF197752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1008063"/>
            <a:ext cx="3119438" cy="2249487"/>
            <a:chOff x="1619250" y="922338"/>
            <a:chExt cx="3119438" cy="2249487"/>
          </a:xfrm>
        </p:grpSpPr>
        <p:grpSp>
          <p:nvGrpSpPr>
            <p:cNvPr id="3089" name="组合 4">
              <a:extLst>
                <a:ext uri="{FF2B5EF4-FFF2-40B4-BE49-F238E27FC236}">
                  <a16:creationId xmlns:a16="http://schemas.microsoft.com/office/drawing/2014/main" id="{A80EDB64-0397-4926-BD5F-9B72DE59CC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9250" y="922338"/>
              <a:ext cx="3119438" cy="2249487"/>
              <a:chOff x="1619250" y="922338"/>
              <a:chExt cx="3119438" cy="2249487"/>
            </a:xfrm>
          </p:grpSpPr>
          <p:pic>
            <p:nvPicPr>
              <p:cNvPr id="3091" name="图片 1">
                <a:extLst>
                  <a:ext uri="{FF2B5EF4-FFF2-40B4-BE49-F238E27FC236}">
                    <a16:creationId xmlns:a16="http://schemas.microsoft.com/office/drawing/2014/main" id="{EA37ACBC-7B15-4E66-A464-9BC561368D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250" y="922338"/>
                <a:ext cx="3119438" cy="2249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92" name="文本框 19">
                <a:extLst>
                  <a:ext uri="{FF2B5EF4-FFF2-40B4-BE49-F238E27FC236}">
                    <a16:creationId xmlns:a16="http://schemas.microsoft.com/office/drawing/2014/main" id="{966D3A7B-3EF0-4DC5-A635-B537C91B68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4891" y="1341552"/>
                <a:ext cx="300082" cy="3693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endParaRPr lang="zh-CN" altLang="en-US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sp>
          <p:nvSpPr>
            <p:cNvPr id="3090" name="文本框 3">
              <a:extLst>
                <a:ext uri="{FF2B5EF4-FFF2-40B4-BE49-F238E27FC236}">
                  <a16:creationId xmlns:a16="http://schemas.microsoft.com/office/drawing/2014/main" id="{8B82D208-AFEC-49E6-8FF1-13E541691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7054" y="1309802"/>
              <a:ext cx="428322" cy="384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CN" altLang="en-US" sz="1900">
                  <a:latin typeface="標楷體" panose="03000509000000000000" pitchFamily="65" charset="-120"/>
                  <a:ea typeface="標楷體" panose="03000509000000000000" pitchFamily="65" charset="-120"/>
                </a:rPr>
                <a:t>塊</a:t>
              </a:r>
            </a:p>
          </p:txBody>
        </p:sp>
      </p:grpSp>
      <p:sp>
        <p:nvSpPr>
          <p:cNvPr id="3077" name="Rectangle 50">
            <a:extLst>
              <a:ext uri="{FF2B5EF4-FFF2-40B4-BE49-F238E27FC236}">
                <a16:creationId xmlns:a16="http://schemas.microsoft.com/office/drawing/2014/main" id="{BBFFCED4-0E2C-4FDD-9A17-0AA3628E1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765175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14.</a:t>
            </a:r>
          </a:p>
        </p:txBody>
      </p:sp>
      <p:sp>
        <p:nvSpPr>
          <p:cNvPr id="174171" name="Text Box 91">
            <a:extLst>
              <a:ext uri="{FF2B5EF4-FFF2-40B4-BE49-F238E27FC236}">
                <a16:creationId xmlns:a16="http://schemas.microsoft.com/office/drawing/2014/main" id="{76403197-DB87-4C58-BA4C-7CEA797DA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2813" y="1558925"/>
            <a:ext cx="3998912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(100</a:t>
            </a:r>
            <a:r>
              <a:rPr lang="zh-TW" altLang="en-US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5.5 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Adobe Gothic Std B" panose="020B0800000000000000" pitchFamily="34" charset="-128"/>
              </a:rPr>
              <a:t>3</a:t>
            </a:r>
            <a:r>
              <a:rPr lang="zh-TW" altLang="en-US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8.4 </a:t>
            </a:r>
            <a:r>
              <a:rPr lang="en-US" altLang="zh-TW" sz="2400" dirty="0">
                <a:solidFill>
                  <a:srgbClr val="0066FF"/>
                </a:solidFill>
                <a:ea typeface="Adobe Gothic Std B" panose="020B0800000000000000" pitchFamily="34" charset="-128"/>
                <a:sym typeface="Symbol" panose="05050102010706020507" pitchFamily="18" charset="2"/>
              </a:rPr>
              <a:t> 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Adobe Gothic Std B" panose="020B0800000000000000" pitchFamily="34" charset="-128"/>
              </a:rPr>
              <a:t>3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079" name="Text Box 53">
            <a:extLst>
              <a:ext uri="{FF2B5EF4-FFF2-40B4-BE49-F238E27FC236}">
                <a16:creationId xmlns:a16="http://schemas.microsoft.com/office/drawing/2014/main" id="{7E707E18-BA4A-4CD2-AFDA-5ADF3CB01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620057FF-EC68-469C-9D9D-7DB58553F84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7050" y="2157413"/>
            <a:ext cx="27622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00D7C34F-B358-49EC-8759-251958D071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25625" y="2978150"/>
            <a:ext cx="27622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413591F5-7A92-4C04-BC29-44A27982C8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6100" y="2579688"/>
            <a:ext cx="2762250" cy="0"/>
          </a:xfrm>
          <a:prstGeom prst="line">
            <a:avLst/>
          </a:prstGeom>
          <a:noFill/>
          <a:ln w="28575" algn="ctr">
            <a:solidFill>
              <a:srgbClr val="008A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975B999B-CB0F-4F11-9ADF-321418F5C2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82688" y="4200525"/>
            <a:ext cx="9001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91">
            <a:extLst>
              <a:ext uri="{FF2B5EF4-FFF2-40B4-BE49-F238E27FC236}">
                <a16:creationId xmlns:a16="http://schemas.microsoft.com/office/drawing/2014/main" id="{3F3031CD-2D82-485D-88D7-F0860C434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2397125"/>
            <a:ext cx="3743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最多可買</a:t>
            </a:r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塊巧克力曲奇。</a:t>
            </a:r>
            <a:endParaRPr lang="en-US" altLang="zh-TW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Text Box 91">
            <a:extLst>
              <a:ext uri="{FF2B5EF4-FFF2-40B4-BE49-F238E27FC236}">
                <a16:creationId xmlns:a16="http://schemas.microsoft.com/office/drawing/2014/main" id="{0F454CFF-ABA8-45F7-A82F-276A6615B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25" y="1575411"/>
            <a:ext cx="1008063" cy="438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700"/>
              </a:lnSpc>
              <a:defRPr/>
            </a:pPr>
            <a:r>
              <a:rPr lang="en-US" altLang="zh-TW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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7.5</a:t>
            </a:r>
            <a:endParaRPr lang="en-US" altLang="zh-TW" sz="2400" dirty="0">
              <a:solidFill>
                <a:srgbClr val="0066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5" name="Text Box 91">
            <a:extLst>
              <a:ext uri="{FF2B5EF4-FFF2-40B4-BE49-F238E27FC236}">
                <a16:creationId xmlns:a16="http://schemas.microsoft.com/office/drawing/2014/main" id="{E0686395-4E14-41A0-8671-6B89231B7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7425" y="1955800"/>
            <a:ext cx="229552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7(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塊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)</a:t>
            </a:r>
            <a:r>
              <a:rPr lang="en-US" altLang="zh-CN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  <a:cs typeface="Times New Roman" panose="02020603050405020304" pitchFamily="18" charset="0"/>
              </a:rPr>
              <a:t>$5.8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Adobe Gothic Std B" panose="020B0800000000000000" pitchFamily="34" charset="-128"/>
              </a:rPr>
              <a:t> </a:t>
            </a:r>
            <a:endParaRPr lang="en-US" altLang="zh-TW" sz="2400" dirty="0">
              <a:solidFill>
                <a:srgbClr val="0066FF"/>
              </a:solidFill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C76B4E7B-7848-47B2-9D87-44628812CF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19613" y="3768725"/>
            <a:ext cx="341947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 Box 17">
            <a:extLst>
              <a:ext uri="{FF2B5EF4-FFF2-40B4-BE49-F238E27FC236}">
                <a16:creationId xmlns:a16="http://schemas.microsoft.com/office/drawing/2014/main" id="{E845905A-1119-464C-8C4B-AF64A5BC9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8713" y="4862513"/>
            <a:ext cx="4905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7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1" grpId="0"/>
      <p:bldP spid="174171" grpId="1"/>
      <p:bldP spid="23" grpId="0"/>
      <p:bldP spid="23" grpId="1"/>
      <p:bldP spid="24" grpId="0"/>
      <p:bldP spid="24" grpId="1"/>
      <p:bldP spid="25" grpId="0"/>
      <p:bldP spid="25" grpId="1"/>
      <p:bldP spid="27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4086</TotalTime>
  <Words>84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519</cp:revision>
  <dcterms:modified xsi:type="dcterms:W3CDTF">2023-07-12T09:05:01Z</dcterms:modified>
</cp:coreProperties>
</file>