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3"/>
  </p:notesMasterIdLst>
  <p:sldIdLst>
    <p:sldId id="326" r:id="rId2"/>
  </p:sldIdLst>
  <p:sldSz cx="9144000" cy="6858000" type="screen4x3"/>
  <p:notesSz cx="6858000" cy="9144000"/>
  <p:defaultTextStyle>
    <a:defPPr>
      <a:defRPr lang="zh-CN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845">
          <p15:clr>
            <a:srgbClr val="A4A3A4"/>
          </p15:clr>
        </p15:guide>
        <p15:guide id="2" orient="horz" pos="3430">
          <p15:clr>
            <a:srgbClr val="A4A3A4"/>
          </p15:clr>
        </p15:guide>
        <p15:guide id="3" pos="657">
          <p15:clr>
            <a:srgbClr val="A4A3A4"/>
          </p15:clr>
        </p15:guide>
        <p15:guide id="4" pos="793">
          <p15:clr>
            <a:srgbClr val="A4A3A4"/>
          </p15:clr>
        </p15:guide>
        <p15:guide id="5" pos="884">
          <p15:clr>
            <a:srgbClr val="A4A3A4"/>
          </p15:clr>
        </p15:guide>
        <p15:guide id="6" pos="501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FF"/>
    <a:srgbClr val="99CC00"/>
    <a:srgbClr val="FBEDEB"/>
    <a:srgbClr val="EBE6FE"/>
    <a:srgbClr val="008A00"/>
    <a:srgbClr val="009600"/>
    <a:srgbClr val="336600"/>
    <a:srgbClr val="808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无样式，无网格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2559" autoAdjust="0"/>
    <p:restoredTop sz="92537" autoAdjust="0"/>
  </p:normalViewPr>
  <p:slideViewPr>
    <p:cSldViewPr snapToObjects="1">
      <p:cViewPr varScale="1">
        <p:scale>
          <a:sx n="72" d="100"/>
          <a:sy n="72" d="100"/>
        </p:scale>
        <p:origin x="1884" y="72"/>
      </p:cViewPr>
      <p:guideLst>
        <p:guide orient="horz" pos="845"/>
        <p:guide orient="horz" pos="3430"/>
        <p:guide pos="657"/>
        <p:guide pos="793"/>
        <p:guide pos="884"/>
        <p:guide pos="501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Objects="1">
      <p:cViewPr varScale="1">
        <p:scale>
          <a:sx n="59" d="100"/>
          <a:sy n="59" d="100"/>
        </p:scale>
        <p:origin x="-1788" y="-9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>
            <a:extLst>
              <a:ext uri="{FF2B5EF4-FFF2-40B4-BE49-F238E27FC236}">
                <a16:creationId xmlns:a16="http://schemas.microsoft.com/office/drawing/2014/main" id="{43A55925-1ECA-45E6-88AD-874DA35298F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9DC6313E-646E-4432-ADEB-35CFB8D36366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fld id="{1555A3DB-0715-41D7-8655-EDDC58A5E6C3}" type="datetimeFigureOut">
              <a:rPr lang="zh-TW" altLang="en-US"/>
              <a:pPr>
                <a:defRPr/>
              </a:pPr>
              <a:t>2023/7/12</a:t>
            </a:fld>
            <a:endParaRPr lang="zh-TW" altLang="en-US"/>
          </a:p>
        </p:txBody>
      </p:sp>
      <p:sp>
        <p:nvSpPr>
          <p:cNvPr id="4" name="幻灯片图像占位符 3">
            <a:extLst>
              <a:ext uri="{FF2B5EF4-FFF2-40B4-BE49-F238E27FC236}">
                <a16:creationId xmlns:a16="http://schemas.microsoft.com/office/drawing/2014/main" id="{F56E59E3-4010-43FB-88EF-7F8C6A963B3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TW" altLang="en-US" noProof="0"/>
          </a:p>
        </p:txBody>
      </p:sp>
      <p:sp>
        <p:nvSpPr>
          <p:cNvPr id="5" name="备注占位符 4">
            <a:extLst>
              <a:ext uri="{FF2B5EF4-FFF2-40B4-BE49-F238E27FC236}">
                <a16:creationId xmlns:a16="http://schemas.microsoft.com/office/drawing/2014/main" id="{44C538CB-BDE1-400F-9CA7-F540631DCB6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TW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991524F9-D2DA-450C-9171-110695671077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65D84ACA-E1FD-40C8-97CB-B9BAE2C8476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55EAACF3-405A-4E95-898D-0137AA9582C7}" type="slidenum">
              <a:rPr lang="zh-TW" altLang="en-US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C9D0D15C-2A8C-40DF-841A-BB37F982183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1E8C16FF-412C-42B4-8E88-E10B6377236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2643298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377841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380637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843252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076648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390870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886165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2846508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321312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10496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754878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id="{6111C08F-9AB3-4EC6-A815-54E9BBAE80B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425" y="53975"/>
            <a:ext cx="4318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文本框 2">
            <a:extLst>
              <a:ext uri="{FF2B5EF4-FFF2-40B4-BE49-F238E27FC236}">
                <a16:creationId xmlns:a16="http://schemas.microsoft.com/office/drawing/2014/main" id="{1057719B-DCFD-44D5-BE68-C95F8D0CB50D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79388" y="6165850"/>
            <a:ext cx="6264275" cy="4619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r>
              <a:rPr lang="zh-TW" altLang="en-US" sz="2200" dirty="0">
                <a:solidFill>
                  <a:srgbClr val="00B0F0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長河中一入學前</a:t>
            </a:r>
            <a:r>
              <a:rPr lang="zh-TW" altLang="en-US" sz="2400" b="1" dirty="0">
                <a:solidFill>
                  <a:srgbClr val="00B0F0"/>
                </a:solidFill>
                <a:latin typeface="新細明體" panose="02020500000000000000" pitchFamily="18" charset="-120"/>
              </a:rPr>
              <a:t>數學科</a:t>
            </a:r>
            <a:r>
              <a:rPr lang="zh-TW" altLang="en-US" sz="2200" b="1" dirty="0">
                <a:solidFill>
                  <a:srgbClr val="FF3399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分類練習</a:t>
            </a:r>
            <a:r>
              <a:rPr lang="en-US" altLang="zh-TW" sz="2200" b="1" dirty="0">
                <a:latin typeface="幼圆" panose="02010509060101010101" pitchFamily="49" charset="-122"/>
                <a:ea typeface="幼圆" panose="02010509060101010101" pitchFamily="49" charset="-122"/>
              </a:rPr>
              <a:t>+</a:t>
            </a:r>
            <a:r>
              <a:rPr lang="zh-TW" altLang="en-US" sz="2200" b="1" dirty="0">
                <a:solidFill>
                  <a:srgbClr val="FF3399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模擬試卷</a:t>
            </a:r>
            <a:endParaRPr lang="zh-CN" altLang="en-US" sz="2200" b="1" dirty="0">
              <a:solidFill>
                <a:srgbClr val="FF3399"/>
              </a:solidFill>
              <a:latin typeface="幼圆" panose="02010509060101010101" pitchFamily="49" charset="-122"/>
              <a:ea typeface="幼圆" panose="02010509060101010101" pitchFamily="49" charset="-12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>
            <a:extLst>
              <a:ext uri="{FF2B5EF4-FFF2-40B4-BE49-F238E27FC236}">
                <a16:creationId xmlns:a16="http://schemas.microsoft.com/office/drawing/2014/main" id="{EE157EF6-39A6-4838-B623-0E94576403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82738" y="2503488"/>
            <a:ext cx="1800225" cy="431800"/>
          </a:xfrm>
          <a:prstGeom prst="rect">
            <a:avLst/>
          </a:prstGeom>
          <a:solidFill>
            <a:srgbClr val="99CC00">
              <a:alpha val="47058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endParaRPr lang="zh-CN" altLang="en-US"/>
          </a:p>
        </p:txBody>
      </p:sp>
      <p:sp>
        <p:nvSpPr>
          <p:cNvPr id="69" name="矩形 68">
            <a:extLst>
              <a:ext uri="{FF2B5EF4-FFF2-40B4-BE49-F238E27FC236}">
                <a16:creationId xmlns:a16="http://schemas.microsoft.com/office/drawing/2014/main" id="{3622F8C9-D9DD-4630-815C-8F4EE7C460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58925" y="3060700"/>
            <a:ext cx="779463" cy="414338"/>
          </a:xfrm>
          <a:prstGeom prst="rect">
            <a:avLst/>
          </a:prstGeom>
          <a:solidFill>
            <a:srgbClr val="99CC00">
              <a:alpha val="47058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endParaRPr lang="zh-CN" altLang="en-US"/>
          </a:p>
        </p:txBody>
      </p:sp>
      <p:sp>
        <p:nvSpPr>
          <p:cNvPr id="70" name="矩形 69">
            <a:extLst>
              <a:ext uri="{FF2B5EF4-FFF2-40B4-BE49-F238E27FC236}">
                <a16:creationId xmlns:a16="http://schemas.microsoft.com/office/drawing/2014/main" id="{060C1921-1BBF-41CE-90C3-D4A10D1723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82738" y="3644900"/>
            <a:ext cx="779462" cy="403225"/>
          </a:xfrm>
          <a:prstGeom prst="rect">
            <a:avLst/>
          </a:prstGeom>
          <a:solidFill>
            <a:srgbClr val="99CC00">
              <a:alpha val="47058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endParaRPr lang="zh-CN" altLang="en-US"/>
          </a:p>
        </p:txBody>
      </p:sp>
      <p:sp>
        <p:nvSpPr>
          <p:cNvPr id="2050" name="Rectangle 36">
            <a:extLst>
              <a:ext uri="{FF2B5EF4-FFF2-40B4-BE49-F238E27FC236}">
                <a16:creationId xmlns:a16="http://schemas.microsoft.com/office/drawing/2014/main" id="{1B1EFCCF-7CDB-4797-AA9E-C25598382E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9975" y="892175"/>
            <a:ext cx="7173913" cy="3194050"/>
          </a:xfrm>
          <a:prstGeom prst="rect">
            <a:avLst/>
          </a:prstGeom>
          <a:noFill/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>
            <a:spAutoFit/>
          </a:bodyPr>
          <a:lstStyle>
            <a:lvl1pPr eaLnBrk="0" hangingPunct="0">
              <a:tabLst>
                <a:tab pos="332422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tabLst>
                <a:tab pos="332422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tabLst>
                <a:tab pos="332422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tabLst>
                <a:tab pos="332422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tabLst>
                <a:tab pos="332422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tabLst>
                <a:tab pos="332422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tabLst>
                <a:tab pos="332422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tabLst>
                <a:tab pos="332422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tabLst>
                <a:tab pos="332422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Aft>
                <a:spcPct val="30000"/>
              </a:spcAft>
              <a:defRPr/>
            </a:pPr>
            <a:r>
              <a:rPr lang="zh-TW" altLang="en-US" sz="2800" dirty="0">
                <a:ea typeface="標楷體" panose="03000509000000000000" pitchFamily="65" charset="-120"/>
              </a:rPr>
              <a:t>把八個大小相同的等邊三角形拼合，</a:t>
            </a:r>
            <a:r>
              <a:rPr lang="zh-TW" altLang="en-US" sz="2800" b="1" u="sng" dirty="0">
                <a:ea typeface="標楷體" panose="03000509000000000000" pitchFamily="65" charset="-120"/>
              </a:rPr>
              <a:t>不可以</a:t>
            </a:r>
            <a:r>
              <a:rPr lang="zh-TW" altLang="en-US" sz="2800" dirty="0">
                <a:ea typeface="標楷體" panose="03000509000000000000" pitchFamily="65" charset="-120"/>
              </a:rPr>
              <a:t>拼出以下哪種圖形？</a:t>
            </a:r>
            <a:endParaRPr lang="zh-TW" altLang="en-US" sz="2800" u="sng" dirty="0">
              <a:ea typeface="標楷體" panose="03000509000000000000" pitchFamily="65" charset="-120"/>
            </a:endParaRPr>
          </a:p>
          <a:p>
            <a:pPr eaLnBrk="1" hangingPunct="1">
              <a:spcAft>
                <a:spcPct val="30000"/>
              </a:spcAft>
              <a:defRPr/>
            </a:pPr>
            <a:r>
              <a:rPr lang="en-US" altLang="zh-TW" sz="2800" dirty="0">
                <a:ea typeface="標楷體" panose="03000509000000000000" pitchFamily="65" charset="-120"/>
              </a:rPr>
              <a:t>A. </a:t>
            </a:r>
            <a:r>
              <a:rPr lang="zh-TW" altLang="en-US" sz="2800" dirty="0">
                <a:ea typeface="標楷體" panose="03000509000000000000" pitchFamily="65" charset="-120"/>
              </a:rPr>
              <a:t>等邊三角形</a:t>
            </a:r>
            <a:r>
              <a:rPr lang="en-US" altLang="zh-TW" sz="2800" dirty="0">
                <a:ea typeface="標楷體" panose="03000509000000000000" pitchFamily="65" charset="-120"/>
              </a:rPr>
              <a:t> </a:t>
            </a:r>
          </a:p>
          <a:p>
            <a:pPr eaLnBrk="1" hangingPunct="1">
              <a:spcAft>
                <a:spcPct val="30000"/>
              </a:spcAft>
              <a:defRPr/>
            </a:pPr>
            <a:r>
              <a:rPr lang="en-US" altLang="zh-TW" sz="2800" dirty="0">
                <a:ea typeface="標楷體" panose="03000509000000000000" pitchFamily="65" charset="-120"/>
              </a:rPr>
              <a:t>B. </a:t>
            </a:r>
            <a:r>
              <a:rPr lang="zh-TW" altLang="en-US" sz="2800" dirty="0">
                <a:ea typeface="標楷體" panose="03000509000000000000" pitchFamily="65" charset="-120"/>
              </a:rPr>
              <a:t>平行四邊形</a:t>
            </a:r>
            <a:r>
              <a:rPr lang="en-US" altLang="zh-TW" sz="2800" dirty="0">
                <a:ea typeface="標楷體" panose="03000509000000000000" pitchFamily="65" charset="-120"/>
              </a:rPr>
              <a:t> </a:t>
            </a:r>
          </a:p>
          <a:p>
            <a:pPr eaLnBrk="1" hangingPunct="1">
              <a:spcAft>
                <a:spcPct val="30000"/>
              </a:spcAft>
              <a:defRPr/>
            </a:pPr>
            <a:r>
              <a:rPr lang="en-US" altLang="zh-TW" sz="2800" dirty="0">
                <a:ea typeface="標楷體" panose="03000509000000000000" pitchFamily="65" charset="-120"/>
              </a:rPr>
              <a:t>C. </a:t>
            </a:r>
            <a:r>
              <a:rPr lang="zh-TW" altLang="en-US" sz="2800" dirty="0">
                <a:ea typeface="標楷體" panose="03000509000000000000" pitchFamily="65" charset="-120"/>
              </a:rPr>
              <a:t>梯形</a:t>
            </a:r>
            <a:endParaRPr lang="en-US" altLang="zh-TW" sz="2800" dirty="0">
              <a:ea typeface="標楷體" panose="03000509000000000000" pitchFamily="65" charset="-120"/>
            </a:endParaRPr>
          </a:p>
          <a:p>
            <a:pPr eaLnBrk="1" hangingPunct="1">
              <a:defRPr/>
            </a:pPr>
            <a:r>
              <a:rPr lang="en-US" altLang="zh-TW" sz="2800" dirty="0">
                <a:ea typeface="標楷體" panose="03000509000000000000" pitchFamily="65" charset="-120"/>
              </a:rPr>
              <a:t>D. </a:t>
            </a:r>
            <a:r>
              <a:rPr lang="zh-TW" altLang="en-US" sz="2800" dirty="0">
                <a:ea typeface="標楷體" panose="03000509000000000000" pitchFamily="65" charset="-120"/>
              </a:rPr>
              <a:t>菱形</a:t>
            </a:r>
            <a:endParaRPr lang="en-US" altLang="zh-TW" sz="2800" dirty="0">
              <a:ea typeface="標楷體" panose="03000509000000000000" pitchFamily="65" charset="-120"/>
            </a:endParaRPr>
          </a:p>
        </p:txBody>
      </p:sp>
      <p:sp>
        <p:nvSpPr>
          <p:cNvPr id="3078" name="Rectangle 34">
            <a:extLst>
              <a:ext uri="{FF2B5EF4-FFF2-40B4-BE49-F238E27FC236}">
                <a16:creationId xmlns:a16="http://schemas.microsoft.com/office/drawing/2014/main" id="{EBEA2F91-5C28-43CB-8CF7-E898646CD7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23163" y="3527425"/>
            <a:ext cx="503237" cy="503238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endParaRPr lang="en-US" altLang="zh-CN"/>
          </a:p>
        </p:txBody>
      </p:sp>
      <p:sp>
        <p:nvSpPr>
          <p:cNvPr id="27" name="Text Box 17">
            <a:extLst>
              <a:ext uri="{FF2B5EF4-FFF2-40B4-BE49-F238E27FC236}">
                <a16:creationId xmlns:a16="http://schemas.microsoft.com/office/drawing/2014/main" id="{6AD64B64-A256-46CC-BCFA-201F15EF5E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37450" y="3556000"/>
            <a:ext cx="4905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18000" rIns="18000" bIns="18000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en-US" altLang="zh-TW" sz="2800">
                <a:solidFill>
                  <a:srgbClr val="FF0000"/>
                </a:solidFill>
              </a:rPr>
              <a:t>A</a:t>
            </a:r>
          </a:p>
        </p:txBody>
      </p:sp>
      <p:sp>
        <p:nvSpPr>
          <p:cNvPr id="3080" name="Rectangle 50">
            <a:extLst>
              <a:ext uri="{FF2B5EF4-FFF2-40B4-BE49-F238E27FC236}">
                <a16:creationId xmlns:a16="http://schemas.microsoft.com/office/drawing/2014/main" id="{80D54762-7B3D-4E03-ABE0-B8CE19CFAF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6238" y="765175"/>
            <a:ext cx="935037" cy="86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en-US" altLang="zh-TW" sz="2800"/>
              <a:t>16.</a:t>
            </a:r>
          </a:p>
        </p:txBody>
      </p:sp>
      <p:sp>
        <p:nvSpPr>
          <p:cNvPr id="3081" name="Text Box 53">
            <a:extLst>
              <a:ext uri="{FF2B5EF4-FFF2-40B4-BE49-F238E27FC236}">
                <a16:creationId xmlns:a16="http://schemas.microsoft.com/office/drawing/2014/main" id="{45C16FFB-0979-44EC-98EB-21C46EB3AD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82550"/>
            <a:ext cx="5689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3400" b="1"/>
              <a:t>模擬試卷</a:t>
            </a:r>
            <a:r>
              <a:rPr lang="en-US" altLang="zh-TW" sz="3400" b="1"/>
              <a:t>(</a:t>
            </a:r>
            <a:r>
              <a:rPr lang="zh-TW" altLang="en-US" sz="3400" b="1"/>
              <a:t>一</a:t>
            </a:r>
            <a:r>
              <a:rPr lang="en-US" altLang="zh-TW" sz="3400" b="1"/>
              <a:t>)</a:t>
            </a:r>
          </a:p>
        </p:txBody>
      </p:sp>
      <p:grpSp>
        <p:nvGrpSpPr>
          <p:cNvPr id="2" name="组合 7">
            <a:extLst>
              <a:ext uri="{FF2B5EF4-FFF2-40B4-BE49-F238E27FC236}">
                <a16:creationId xmlns:a16="http://schemas.microsoft.com/office/drawing/2014/main" id="{2FA6EC06-A8A4-47D1-94A4-574B9892330D}"/>
              </a:ext>
            </a:extLst>
          </p:cNvPr>
          <p:cNvGrpSpPr>
            <a:grpSpLocks/>
          </p:cNvGrpSpPr>
          <p:nvPr/>
        </p:nvGrpSpPr>
        <p:grpSpPr bwMode="auto">
          <a:xfrm>
            <a:off x="4714875" y="2417763"/>
            <a:ext cx="1558925" cy="347662"/>
            <a:chOff x="4355928" y="2202924"/>
            <a:chExt cx="3118990" cy="695125"/>
          </a:xfrm>
        </p:grpSpPr>
        <p:grpSp>
          <p:nvGrpSpPr>
            <p:cNvPr id="3142" name="组合 5">
              <a:extLst>
                <a:ext uri="{FF2B5EF4-FFF2-40B4-BE49-F238E27FC236}">
                  <a16:creationId xmlns:a16="http://schemas.microsoft.com/office/drawing/2014/main" id="{A66E6584-9020-44B4-99F9-1EB0F1E8156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355928" y="2202930"/>
              <a:ext cx="691200" cy="691202"/>
              <a:chOff x="3923928" y="2205321"/>
              <a:chExt cx="1080000" cy="1080002"/>
            </a:xfrm>
          </p:grpSpPr>
          <p:cxnSp>
            <p:nvCxnSpPr>
              <p:cNvPr id="3171" name="直接连接符 4">
                <a:extLst>
                  <a:ext uri="{FF2B5EF4-FFF2-40B4-BE49-F238E27FC236}">
                    <a16:creationId xmlns:a16="http://schemas.microsoft.com/office/drawing/2014/main" id="{610DB78D-CEDF-4BAC-A61F-2903D7E7D4B3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3923928" y="3212976"/>
                <a:ext cx="1080000" cy="0"/>
              </a:xfrm>
              <a:prstGeom prst="line">
                <a:avLst/>
              </a:prstGeom>
              <a:noFill/>
              <a:ln w="9525" algn="ctr">
                <a:solidFill>
                  <a:srgbClr val="0066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3172" name="直接连接符 35">
                <a:extLst>
                  <a:ext uri="{FF2B5EF4-FFF2-40B4-BE49-F238E27FC236}">
                    <a16:creationId xmlns:a16="http://schemas.microsoft.com/office/drawing/2014/main" id="{AC326A6F-946D-40E6-8991-6ED0D042429C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rot="3600000">
                <a:off x="4193928" y="2745321"/>
                <a:ext cx="1080000" cy="0"/>
              </a:xfrm>
              <a:prstGeom prst="line">
                <a:avLst/>
              </a:prstGeom>
              <a:noFill/>
              <a:ln w="9525" algn="ctr">
                <a:solidFill>
                  <a:srgbClr val="0066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3173" name="直接连接符 36">
                <a:extLst>
                  <a:ext uri="{FF2B5EF4-FFF2-40B4-BE49-F238E27FC236}">
                    <a16:creationId xmlns:a16="http://schemas.microsoft.com/office/drawing/2014/main" id="{21009D4E-6FF8-47D4-95B4-CA05013769DA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rot="7200000">
                <a:off x="3653929" y="2745323"/>
                <a:ext cx="1080000" cy="0"/>
              </a:xfrm>
              <a:prstGeom prst="line">
                <a:avLst/>
              </a:prstGeom>
              <a:noFill/>
              <a:ln w="9525" algn="ctr">
                <a:solidFill>
                  <a:srgbClr val="0066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grpSp>
          <p:nvGrpSpPr>
            <p:cNvPr id="3143" name="组合 39">
              <a:extLst>
                <a:ext uri="{FF2B5EF4-FFF2-40B4-BE49-F238E27FC236}">
                  <a16:creationId xmlns:a16="http://schemas.microsoft.com/office/drawing/2014/main" id="{BD33B322-C091-4659-B3FF-7919C0E8AAC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056093" y="2202929"/>
              <a:ext cx="691200" cy="691202"/>
              <a:chOff x="3923928" y="2205321"/>
              <a:chExt cx="1080000" cy="1080002"/>
            </a:xfrm>
          </p:grpSpPr>
          <p:cxnSp>
            <p:nvCxnSpPr>
              <p:cNvPr id="3168" name="直接连接符 40">
                <a:extLst>
                  <a:ext uri="{FF2B5EF4-FFF2-40B4-BE49-F238E27FC236}">
                    <a16:creationId xmlns:a16="http://schemas.microsoft.com/office/drawing/2014/main" id="{770D349C-2E71-4B06-AB8E-E6068CCE6691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3923928" y="3212976"/>
                <a:ext cx="1080000" cy="0"/>
              </a:xfrm>
              <a:prstGeom prst="line">
                <a:avLst/>
              </a:prstGeom>
              <a:noFill/>
              <a:ln w="9525" algn="ctr">
                <a:solidFill>
                  <a:srgbClr val="0066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3169" name="直接连接符 41">
                <a:extLst>
                  <a:ext uri="{FF2B5EF4-FFF2-40B4-BE49-F238E27FC236}">
                    <a16:creationId xmlns:a16="http://schemas.microsoft.com/office/drawing/2014/main" id="{5211D78F-F91E-4479-925D-FCCFB9B3BE75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rot="3600000">
                <a:off x="4193928" y="2745321"/>
                <a:ext cx="1080000" cy="0"/>
              </a:xfrm>
              <a:prstGeom prst="line">
                <a:avLst/>
              </a:prstGeom>
              <a:noFill/>
              <a:ln w="9525" algn="ctr">
                <a:solidFill>
                  <a:srgbClr val="0066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3170" name="直接连接符 42">
                <a:extLst>
                  <a:ext uri="{FF2B5EF4-FFF2-40B4-BE49-F238E27FC236}">
                    <a16:creationId xmlns:a16="http://schemas.microsoft.com/office/drawing/2014/main" id="{6857D1BD-C89B-4F67-901E-C5B5716A2A7D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rot="7200000">
                <a:off x="3653929" y="2745323"/>
                <a:ext cx="1080000" cy="0"/>
              </a:xfrm>
              <a:prstGeom prst="line">
                <a:avLst/>
              </a:prstGeom>
              <a:noFill/>
              <a:ln w="9525" algn="ctr">
                <a:solidFill>
                  <a:srgbClr val="0066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grpSp>
          <p:nvGrpSpPr>
            <p:cNvPr id="3144" name="组合 43">
              <a:extLst>
                <a:ext uri="{FF2B5EF4-FFF2-40B4-BE49-F238E27FC236}">
                  <a16:creationId xmlns:a16="http://schemas.microsoft.com/office/drawing/2014/main" id="{8344709A-85CD-4C30-AF0E-3EAA1BB6D35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747294" y="2202928"/>
              <a:ext cx="691200" cy="691202"/>
              <a:chOff x="3923928" y="2205321"/>
              <a:chExt cx="1080000" cy="1080002"/>
            </a:xfrm>
          </p:grpSpPr>
          <p:cxnSp>
            <p:nvCxnSpPr>
              <p:cNvPr id="3165" name="直接连接符 44">
                <a:extLst>
                  <a:ext uri="{FF2B5EF4-FFF2-40B4-BE49-F238E27FC236}">
                    <a16:creationId xmlns:a16="http://schemas.microsoft.com/office/drawing/2014/main" id="{3CC8E7BD-306A-4127-B0CC-8E84EBD87E5B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3923928" y="3212976"/>
                <a:ext cx="1080000" cy="0"/>
              </a:xfrm>
              <a:prstGeom prst="line">
                <a:avLst/>
              </a:prstGeom>
              <a:noFill/>
              <a:ln w="9525" algn="ctr">
                <a:solidFill>
                  <a:srgbClr val="0066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3166" name="直接连接符 45">
                <a:extLst>
                  <a:ext uri="{FF2B5EF4-FFF2-40B4-BE49-F238E27FC236}">
                    <a16:creationId xmlns:a16="http://schemas.microsoft.com/office/drawing/2014/main" id="{8551B04F-0475-47A7-9515-6580D4C2C305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rot="3600000">
                <a:off x="4193928" y="2745321"/>
                <a:ext cx="1080000" cy="0"/>
              </a:xfrm>
              <a:prstGeom prst="line">
                <a:avLst/>
              </a:prstGeom>
              <a:noFill/>
              <a:ln w="9525" algn="ctr">
                <a:solidFill>
                  <a:srgbClr val="0066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3167" name="直接连接符 46">
                <a:extLst>
                  <a:ext uri="{FF2B5EF4-FFF2-40B4-BE49-F238E27FC236}">
                    <a16:creationId xmlns:a16="http://schemas.microsoft.com/office/drawing/2014/main" id="{FF661259-BCCE-43A2-810B-B00F232BC48C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rot="7200000">
                <a:off x="3653929" y="2745323"/>
                <a:ext cx="1080000" cy="0"/>
              </a:xfrm>
              <a:prstGeom prst="line">
                <a:avLst/>
              </a:prstGeom>
              <a:noFill/>
              <a:ln w="9525" algn="ctr">
                <a:solidFill>
                  <a:srgbClr val="0066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grpSp>
          <p:nvGrpSpPr>
            <p:cNvPr id="3145" name="组合 47">
              <a:extLst>
                <a:ext uri="{FF2B5EF4-FFF2-40B4-BE49-F238E27FC236}">
                  <a16:creationId xmlns:a16="http://schemas.microsoft.com/office/drawing/2014/main" id="{0759194B-DB70-4006-98C7-E8ABCC55F40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438495" y="2202927"/>
              <a:ext cx="691200" cy="691202"/>
              <a:chOff x="3923928" y="2205321"/>
              <a:chExt cx="1080000" cy="1080002"/>
            </a:xfrm>
          </p:grpSpPr>
          <p:cxnSp>
            <p:nvCxnSpPr>
              <p:cNvPr id="3162" name="直接连接符 48">
                <a:extLst>
                  <a:ext uri="{FF2B5EF4-FFF2-40B4-BE49-F238E27FC236}">
                    <a16:creationId xmlns:a16="http://schemas.microsoft.com/office/drawing/2014/main" id="{06DC70E3-2B52-4E02-B9F1-EB08D4757E4B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3923928" y="3212976"/>
                <a:ext cx="1080000" cy="0"/>
              </a:xfrm>
              <a:prstGeom prst="line">
                <a:avLst/>
              </a:prstGeom>
              <a:noFill/>
              <a:ln w="9525" algn="ctr">
                <a:solidFill>
                  <a:srgbClr val="0066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3163" name="直接连接符 49">
                <a:extLst>
                  <a:ext uri="{FF2B5EF4-FFF2-40B4-BE49-F238E27FC236}">
                    <a16:creationId xmlns:a16="http://schemas.microsoft.com/office/drawing/2014/main" id="{291BF971-63F8-4172-95BE-CCE38F177621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rot="3600000">
                <a:off x="4193928" y="2745321"/>
                <a:ext cx="1080000" cy="0"/>
              </a:xfrm>
              <a:prstGeom prst="line">
                <a:avLst/>
              </a:prstGeom>
              <a:noFill/>
              <a:ln w="9525" algn="ctr">
                <a:solidFill>
                  <a:srgbClr val="0066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3164" name="直接连接符 50">
                <a:extLst>
                  <a:ext uri="{FF2B5EF4-FFF2-40B4-BE49-F238E27FC236}">
                    <a16:creationId xmlns:a16="http://schemas.microsoft.com/office/drawing/2014/main" id="{8D29EDB5-8052-462D-B560-DB3AFC8A91F2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rot="7200000">
                <a:off x="3653929" y="2745323"/>
                <a:ext cx="1080000" cy="0"/>
              </a:xfrm>
              <a:prstGeom prst="line">
                <a:avLst/>
              </a:prstGeom>
              <a:noFill/>
              <a:ln w="9525" algn="ctr">
                <a:solidFill>
                  <a:srgbClr val="0066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grpSp>
          <p:nvGrpSpPr>
            <p:cNvPr id="3146" name="组合 51">
              <a:extLst>
                <a:ext uri="{FF2B5EF4-FFF2-40B4-BE49-F238E27FC236}">
                  <a16:creationId xmlns:a16="http://schemas.microsoft.com/office/drawing/2014/main" id="{27322C42-10D2-40AE-BD88-D0F2953433D5}"/>
                </a:ext>
              </a:extLst>
            </p:cNvPr>
            <p:cNvGrpSpPr>
              <a:grpSpLocks/>
            </p:cNvGrpSpPr>
            <p:nvPr/>
          </p:nvGrpSpPr>
          <p:grpSpPr bwMode="auto">
            <a:xfrm flipV="1">
              <a:off x="5404140" y="2202926"/>
              <a:ext cx="691200" cy="691202"/>
              <a:chOff x="3923928" y="2205321"/>
              <a:chExt cx="1080000" cy="1080002"/>
            </a:xfrm>
          </p:grpSpPr>
          <p:cxnSp>
            <p:nvCxnSpPr>
              <p:cNvPr id="3159" name="直接连接符 52">
                <a:extLst>
                  <a:ext uri="{FF2B5EF4-FFF2-40B4-BE49-F238E27FC236}">
                    <a16:creationId xmlns:a16="http://schemas.microsoft.com/office/drawing/2014/main" id="{1F5AFFCA-7BA2-43A8-9937-4E7F9A1646FF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3923928" y="3205537"/>
                <a:ext cx="1080000" cy="0"/>
              </a:xfrm>
              <a:prstGeom prst="line">
                <a:avLst/>
              </a:prstGeom>
              <a:noFill/>
              <a:ln w="9525" algn="ctr">
                <a:solidFill>
                  <a:srgbClr val="0066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3160" name="直接连接符 53">
                <a:extLst>
                  <a:ext uri="{FF2B5EF4-FFF2-40B4-BE49-F238E27FC236}">
                    <a16:creationId xmlns:a16="http://schemas.microsoft.com/office/drawing/2014/main" id="{BA101BF3-8AED-4A38-AABD-D14314167253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rot="3600000">
                <a:off x="4193928" y="2745321"/>
                <a:ext cx="1080000" cy="0"/>
              </a:xfrm>
              <a:prstGeom prst="line">
                <a:avLst/>
              </a:prstGeom>
              <a:noFill/>
              <a:ln w="9525" algn="ctr">
                <a:solidFill>
                  <a:srgbClr val="0066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3161" name="直接连接符 54">
                <a:extLst>
                  <a:ext uri="{FF2B5EF4-FFF2-40B4-BE49-F238E27FC236}">
                    <a16:creationId xmlns:a16="http://schemas.microsoft.com/office/drawing/2014/main" id="{9846018B-6C73-4B32-A410-E6BD25070C71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rot="7200000">
                <a:off x="3653929" y="2745323"/>
                <a:ext cx="1080000" cy="0"/>
              </a:xfrm>
              <a:prstGeom prst="line">
                <a:avLst/>
              </a:prstGeom>
              <a:noFill/>
              <a:ln w="9525" algn="ctr">
                <a:solidFill>
                  <a:srgbClr val="0066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grpSp>
          <p:nvGrpSpPr>
            <p:cNvPr id="3147" name="组合 55">
              <a:extLst>
                <a:ext uri="{FF2B5EF4-FFF2-40B4-BE49-F238E27FC236}">
                  <a16:creationId xmlns:a16="http://schemas.microsoft.com/office/drawing/2014/main" id="{36A30A0E-78E5-4D45-ACFD-707B12A50B46}"/>
                </a:ext>
              </a:extLst>
            </p:cNvPr>
            <p:cNvGrpSpPr>
              <a:grpSpLocks/>
            </p:cNvGrpSpPr>
            <p:nvPr/>
          </p:nvGrpSpPr>
          <p:grpSpPr bwMode="auto">
            <a:xfrm flipV="1">
              <a:off x="6095340" y="2202925"/>
              <a:ext cx="691200" cy="691202"/>
              <a:chOff x="3923928" y="2205321"/>
              <a:chExt cx="1080000" cy="1080002"/>
            </a:xfrm>
          </p:grpSpPr>
          <p:cxnSp>
            <p:nvCxnSpPr>
              <p:cNvPr id="3156" name="直接连接符 56">
                <a:extLst>
                  <a:ext uri="{FF2B5EF4-FFF2-40B4-BE49-F238E27FC236}">
                    <a16:creationId xmlns:a16="http://schemas.microsoft.com/office/drawing/2014/main" id="{D6B0C2FA-2F1F-4294-9B97-FB7ADCCF0765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3923928" y="3205537"/>
                <a:ext cx="1080000" cy="0"/>
              </a:xfrm>
              <a:prstGeom prst="line">
                <a:avLst/>
              </a:prstGeom>
              <a:noFill/>
              <a:ln w="9525" algn="ctr">
                <a:solidFill>
                  <a:srgbClr val="0066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3157" name="直接连接符 57">
                <a:extLst>
                  <a:ext uri="{FF2B5EF4-FFF2-40B4-BE49-F238E27FC236}">
                    <a16:creationId xmlns:a16="http://schemas.microsoft.com/office/drawing/2014/main" id="{3F67BA74-6982-4588-AAAD-B4300023E2E4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rot="3600000">
                <a:off x="4193928" y="2745321"/>
                <a:ext cx="1080000" cy="0"/>
              </a:xfrm>
              <a:prstGeom prst="line">
                <a:avLst/>
              </a:prstGeom>
              <a:noFill/>
              <a:ln w="9525" algn="ctr">
                <a:solidFill>
                  <a:srgbClr val="0066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3158" name="直接连接符 58">
                <a:extLst>
                  <a:ext uri="{FF2B5EF4-FFF2-40B4-BE49-F238E27FC236}">
                    <a16:creationId xmlns:a16="http://schemas.microsoft.com/office/drawing/2014/main" id="{3EE339B6-B757-4470-92CD-C87421CB160E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rot="7200000">
                <a:off x="3653929" y="2745323"/>
                <a:ext cx="1080000" cy="0"/>
              </a:xfrm>
              <a:prstGeom prst="line">
                <a:avLst/>
              </a:prstGeom>
              <a:noFill/>
              <a:ln w="9525" algn="ctr">
                <a:solidFill>
                  <a:srgbClr val="0066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grpSp>
          <p:nvGrpSpPr>
            <p:cNvPr id="3148" name="组合 59">
              <a:extLst>
                <a:ext uri="{FF2B5EF4-FFF2-40B4-BE49-F238E27FC236}">
                  <a16:creationId xmlns:a16="http://schemas.microsoft.com/office/drawing/2014/main" id="{32AB711B-E591-43DE-90BC-AEB2AEEA6421}"/>
                </a:ext>
              </a:extLst>
            </p:cNvPr>
            <p:cNvGrpSpPr>
              <a:grpSpLocks/>
            </p:cNvGrpSpPr>
            <p:nvPr/>
          </p:nvGrpSpPr>
          <p:grpSpPr bwMode="auto">
            <a:xfrm flipV="1">
              <a:off x="6783718" y="2202924"/>
              <a:ext cx="691200" cy="691202"/>
              <a:chOff x="3923928" y="2205321"/>
              <a:chExt cx="1080000" cy="1080002"/>
            </a:xfrm>
          </p:grpSpPr>
          <p:cxnSp>
            <p:nvCxnSpPr>
              <p:cNvPr id="3153" name="直接连接符 60">
                <a:extLst>
                  <a:ext uri="{FF2B5EF4-FFF2-40B4-BE49-F238E27FC236}">
                    <a16:creationId xmlns:a16="http://schemas.microsoft.com/office/drawing/2014/main" id="{1E1BBF13-931A-46FD-8B57-AF193973F747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3923928" y="3205537"/>
                <a:ext cx="1080000" cy="0"/>
              </a:xfrm>
              <a:prstGeom prst="line">
                <a:avLst/>
              </a:prstGeom>
              <a:noFill/>
              <a:ln w="9525" algn="ctr">
                <a:solidFill>
                  <a:srgbClr val="0066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3154" name="直接连接符 61">
                <a:extLst>
                  <a:ext uri="{FF2B5EF4-FFF2-40B4-BE49-F238E27FC236}">
                    <a16:creationId xmlns:a16="http://schemas.microsoft.com/office/drawing/2014/main" id="{CF129606-4AAA-4EF0-8D41-1386D7A1FF0A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rot="3600000">
                <a:off x="4193928" y="2745321"/>
                <a:ext cx="1080000" cy="0"/>
              </a:xfrm>
              <a:prstGeom prst="line">
                <a:avLst/>
              </a:prstGeom>
              <a:noFill/>
              <a:ln w="9525" algn="ctr">
                <a:solidFill>
                  <a:srgbClr val="0066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3155" name="直接连接符 62">
                <a:extLst>
                  <a:ext uri="{FF2B5EF4-FFF2-40B4-BE49-F238E27FC236}">
                    <a16:creationId xmlns:a16="http://schemas.microsoft.com/office/drawing/2014/main" id="{E2CD6164-892F-42A1-8BFF-E336A241AAB8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rot="7200000">
                <a:off x="3653929" y="2745323"/>
                <a:ext cx="1080000" cy="0"/>
              </a:xfrm>
              <a:prstGeom prst="line">
                <a:avLst/>
              </a:prstGeom>
              <a:noFill/>
              <a:ln w="9525" algn="ctr">
                <a:solidFill>
                  <a:srgbClr val="0066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grpSp>
          <p:nvGrpSpPr>
            <p:cNvPr id="3149" name="组合 63">
              <a:extLst>
                <a:ext uri="{FF2B5EF4-FFF2-40B4-BE49-F238E27FC236}">
                  <a16:creationId xmlns:a16="http://schemas.microsoft.com/office/drawing/2014/main" id="{E69ACEFF-F12F-4950-83E2-C7077A53BF4C}"/>
                </a:ext>
              </a:extLst>
            </p:cNvPr>
            <p:cNvGrpSpPr>
              <a:grpSpLocks/>
            </p:cNvGrpSpPr>
            <p:nvPr/>
          </p:nvGrpSpPr>
          <p:grpSpPr bwMode="auto">
            <a:xfrm flipV="1">
              <a:off x="4707339" y="2206847"/>
              <a:ext cx="691200" cy="691202"/>
              <a:chOff x="3923928" y="2205321"/>
              <a:chExt cx="1080000" cy="1080002"/>
            </a:xfrm>
          </p:grpSpPr>
          <p:cxnSp>
            <p:nvCxnSpPr>
              <p:cNvPr id="3150" name="直接连接符 64">
                <a:extLst>
                  <a:ext uri="{FF2B5EF4-FFF2-40B4-BE49-F238E27FC236}">
                    <a16:creationId xmlns:a16="http://schemas.microsoft.com/office/drawing/2014/main" id="{2AE55EFD-0A7C-4D73-813E-C88060066568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3923928" y="3212976"/>
                <a:ext cx="1080000" cy="0"/>
              </a:xfrm>
              <a:prstGeom prst="line">
                <a:avLst/>
              </a:prstGeom>
              <a:noFill/>
              <a:ln w="9525" algn="ctr">
                <a:solidFill>
                  <a:srgbClr val="0066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3151" name="直接连接符 65">
                <a:extLst>
                  <a:ext uri="{FF2B5EF4-FFF2-40B4-BE49-F238E27FC236}">
                    <a16:creationId xmlns:a16="http://schemas.microsoft.com/office/drawing/2014/main" id="{456BB402-D3CC-412C-9DA6-1B03BB4BB02A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rot="3600000">
                <a:off x="4193928" y="2745321"/>
                <a:ext cx="1080000" cy="0"/>
              </a:xfrm>
              <a:prstGeom prst="line">
                <a:avLst/>
              </a:prstGeom>
              <a:noFill/>
              <a:ln w="9525" algn="ctr">
                <a:solidFill>
                  <a:srgbClr val="0066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3152" name="直接连接符 66">
                <a:extLst>
                  <a:ext uri="{FF2B5EF4-FFF2-40B4-BE49-F238E27FC236}">
                    <a16:creationId xmlns:a16="http://schemas.microsoft.com/office/drawing/2014/main" id="{D8D8701F-C458-4018-B0FA-8BF58B30A319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rot="7200000">
                <a:off x="3653929" y="2745323"/>
                <a:ext cx="1080000" cy="0"/>
              </a:xfrm>
              <a:prstGeom prst="line">
                <a:avLst/>
              </a:prstGeom>
              <a:noFill/>
              <a:ln w="9525" algn="ctr">
                <a:solidFill>
                  <a:srgbClr val="0066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</p:grpSp>
      <p:grpSp>
        <p:nvGrpSpPr>
          <p:cNvPr id="12" name="组合 8">
            <a:extLst>
              <a:ext uri="{FF2B5EF4-FFF2-40B4-BE49-F238E27FC236}">
                <a16:creationId xmlns:a16="http://schemas.microsoft.com/office/drawing/2014/main" id="{04B60499-AB05-45B5-B0AC-61A977C477FE}"/>
              </a:ext>
            </a:extLst>
          </p:cNvPr>
          <p:cNvGrpSpPr>
            <a:grpSpLocks/>
          </p:cNvGrpSpPr>
          <p:nvPr/>
        </p:nvGrpSpPr>
        <p:grpSpPr bwMode="auto">
          <a:xfrm>
            <a:off x="4819650" y="2949575"/>
            <a:ext cx="1039813" cy="646113"/>
            <a:chOff x="4676154" y="3014090"/>
            <a:chExt cx="2080108" cy="1294612"/>
          </a:xfrm>
        </p:grpSpPr>
        <p:grpSp>
          <p:nvGrpSpPr>
            <p:cNvPr id="3116" name="组合 70">
              <a:extLst>
                <a:ext uri="{FF2B5EF4-FFF2-40B4-BE49-F238E27FC236}">
                  <a16:creationId xmlns:a16="http://schemas.microsoft.com/office/drawing/2014/main" id="{594C1178-C1DD-4888-AE15-9E8F565C3DC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374342" y="3612689"/>
              <a:ext cx="691200" cy="691202"/>
              <a:chOff x="3923928" y="2205321"/>
              <a:chExt cx="1080000" cy="1080002"/>
            </a:xfrm>
          </p:grpSpPr>
          <p:cxnSp>
            <p:nvCxnSpPr>
              <p:cNvPr id="3139" name="直接连接符 71">
                <a:extLst>
                  <a:ext uri="{FF2B5EF4-FFF2-40B4-BE49-F238E27FC236}">
                    <a16:creationId xmlns:a16="http://schemas.microsoft.com/office/drawing/2014/main" id="{DF537232-82C0-4CEA-8C76-5D54394D272F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3923928" y="3212976"/>
                <a:ext cx="1080000" cy="0"/>
              </a:xfrm>
              <a:prstGeom prst="line">
                <a:avLst/>
              </a:prstGeom>
              <a:noFill/>
              <a:ln w="9525" algn="ctr">
                <a:solidFill>
                  <a:srgbClr val="0066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3140" name="直接连接符 72">
                <a:extLst>
                  <a:ext uri="{FF2B5EF4-FFF2-40B4-BE49-F238E27FC236}">
                    <a16:creationId xmlns:a16="http://schemas.microsoft.com/office/drawing/2014/main" id="{50B70637-1F16-4D2F-9880-D70FED7FBFB3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rot="3600000">
                <a:off x="4193928" y="2745321"/>
                <a:ext cx="1080000" cy="0"/>
              </a:xfrm>
              <a:prstGeom prst="line">
                <a:avLst/>
              </a:prstGeom>
              <a:noFill/>
              <a:ln w="9525" algn="ctr">
                <a:solidFill>
                  <a:srgbClr val="0066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3141" name="直接连接符 73">
                <a:extLst>
                  <a:ext uri="{FF2B5EF4-FFF2-40B4-BE49-F238E27FC236}">
                    <a16:creationId xmlns:a16="http://schemas.microsoft.com/office/drawing/2014/main" id="{820FFD09-5695-4DC3-A5E0-83CD2AB5FB9E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rot="7200000">
                <a:off x="3653929" y="2745323"/>
                <a:ext cx="1080000" cy="0"/>
              </a:xfrm>
              <a:prstGeom prst="line">
                <a:avLst/>
              </a:prstGeom>
              <a:noFill/>
              <a:ln w="9525" algn="ctr">
                <a:solidFill>
                  <a:srgbClr val="0066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grpSp>
          <p:nvGrpSpPr>
            <p:cNvPr id="3117" name="组合 74">
              <a:extLst>
                <a:ext uri="{FF2B5EF4-FFF2-40B4-BE49-F238E27FC236}">
                  <a16:creationId xmlns:a16="http://schemas.microsoft.com/office/drawing/2014/main" id="{DE293DA3-82EA-485A-A265-124A3EDD5FB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708926" y="3015092"/>
              <a:ext cx="691200" cy="691202"/>
              <a:chOff x="3923928" y="2205321"/>
              <a:chExt cx="1080000" cy="1080002"/>
            </a:xfrm>
          </p:grpSpPr>
          <p:cxnSp>
            <p:nvCxnSpPr>
              <p:cNvPr id="3136" name="直接连接符 75">
                <a:extLst>
                  <a:ext uri="{FF2B5EF4-FFF2-40B4-BE49-F238E27FC236}">
                    <a16:creationId xmlns:a16="http://schemas.microsoft.com/office/drawing/2014/main" id="{84D58A68-3B99-4B05-A5BD-2DD0606DF0E0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3923928" y="3212976"/>
                <a:ext cx="1080000" cy="0"/>
              </a:xfrm>
              <a:prstGeom prst="line">
                <a:avLst/>
              </a:prstGeom>
              <a:noFill/>
              <a:ln w="9525" algn="ctr">
                <a:solidFill>
                  <a:srgbClr val="0066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3137" name="直接连接符 76">
                <a:extLst>
                  <a:ext uri="{FF2B5EF4-FFF2-40B4-BE49-F238E27FC236}">
                    <a16:creationId xmlns:a16="http://schemas.microsoft.com/office/drawing/2014/main" id="{A838BB4B-1C01-48C6-A0BB-9BB3D9B4C0EF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rot="3600000">
                <a:off x="4193928" y="2745321"/>
                <a:ext cx="1080000" cy="0"/>
              </a:xfrm>
              <a:prstGeom prst="line">
                <a:avLst/>
              </a:prstGeom>
              <a:noFill/>
              <a:ln w="9525" algn="ctr">
                <a:solidFill>
                  <a:srgbClr val="0066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3138" name="直接连接符 77">
                <a:extLst>
                  <a:ext uri="{FF2B5EF4-FFF2-40B4-BE49-F238E27FC236}">
                    <a16:creationId xmlns:a16="http://schemas.microsoft.com/office/drawing/2014/main" id="{2535E368-D899-419D-B6C5-1924076AC95C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rot="7200000">
                <a:off x="3653929" y="2745323"/>
                <a:ext cx="1080000" cy="0"/>
              </a:xfrm>
              <a:prstGeom prst="line">
                <a:avLst/>
              </a:prstGeom>
              <a:noFill/>
              <a:ln w="9525" algn="ctr">
                <a:solidFill>
                  <a:srgbClr val="0066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grpSp>
          <p:nvGrpSpPr>
            <p:cNvPr id="3118" name="组合 78">
              <a:extLst>
                <a:ext uri="{FF2B5EF4-FFF2-40B4-BE49-F238E27FC236}">
                  <a16:creationId xmlns:a16="http://schemas.microsoft.com/office/drawing/2014/main" id="{AC397AEC-5F12-4AE5-BC31-7F09D866E65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676154" y="3611684"/>
              <a:ext cx="691200" cy="691202"/>
              <a:chOff x="3923928" y="2205321"/>
              <a:chExt cx="1080000" cy="1080002"/>
            </a:xfrm>
          </p:grpSpPr>
          <p:cxnSp>
            <p:nvCxnSpPr>
              <p:cNvPr id="3133" name="直接连接符 79">
                <a:extLst>
                  <a:ext uri="{FF2B5EF4-FFF2-40B4-BE49-F238E27FC236}">
                    <a16:creationId xmlns:a16="http://schemas.microsoft.com/office/drawing/2014/main" id="{DAA2427D-6BE8-438B-BD9A-880FBDD8E85D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3923928" y="3212976"/>
                <a:ext cx="1080000" cy="0"/>
              </a:xfrm>
              <a:prstGeom prst="line">
                <a:avLst/>
              </a:prstGeom>
              <a:noFill/>
              <a:ln w="9525" algn="ctr">
                <a:solidFill>
                  <a:srgbClr val="0066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3134" name="直接连接符 80">
                <a:extLst>
                  <a:ext uri="{FF2B5EF4-FFF2-40B4-BE49-F238E27FC236}">
                    <a16:creationId xmlns:a16="http://schemas.microsoft.com/office/drawing/2014/main" id="{C68392D2-6CED-4A60-A8DD-F7A48DC1E527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rot="3600000">
                <a:off x="4193928" y="2745321"/>
                <a:ext cx="1080000" cy="0"/>
              </a:xfrm>
              <a:prstGeom prst="line">
                <a:avLst/>
              </a:prstGeom>
              <a:noFill/>
              <a:ln w="9525" algn="ctr">
                <a:solidFill>
                  <a:srgbClr val="0066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3135" name="直接连接符 81">
                <a:extLst>
                  <a:ext uri="{FF2B5EF4-FFF2-40B4-BE49-F238E27FC236}">
                    <a16:creationId xmlns:a16="http://schemas.microsoft.com/office/drawing/2014/main" id="{12BC9E8A-5E68-4E4E-BBD4-E8E719457902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rot="7200000">
                <a:off x="3653929" y="2745323"/>
                <a:ext cx="1080000" cy="0"/>
              </a:xfrm>
              <a:prstGeom prst="line">
                <a:avLst/>
              </a:prstGeom>
              <a:noFill/>
              <a:ln w="9525" algn="ctr">
                <a:solidFill>
                  <a:srgbClr val="0066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grpSp>
          <p:nvGrpSpPr>
            <p:cNvPr id="3119" name="组合 82">
              <a:extLst>
                <a:ext uri="{FF2B5EF4-FFF2-40B4-BE49-F238E27FC236}">
                  <a16:creationId xmlns:a16="http://schemas.microsoft.com/office/drawing/2014/main" id="{A48DE4FF-2190-47A9-A716-91AB7B7042D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018388" y="3015585"/>
              <a:ext cx="691200" cy="691202"/>
              <a:chOff x="3923928" y="2205321"/>
              <a:chExt cx="1080000" cy="1080002"/>
            </a:xfrm>
          </p:grpSpPr>
          <p:cxnSp>
            <p:nvCxnSpPr>
              <p:cNvPr id="3130" name="直接连接符 83">
                <a:extLst>
                  <a:ext uri="{FF2B5EF4-FFF2-40B4-BE49-F238E27FC236}">
                    <a16:creationId xmlns:a16="http://schemas.microsoft.com/office/drawing/2014/main" id="{74227BE1-F18B-419B-8DED-C8C1F797EB71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3923928" y="3212976"/>
                <a:ext cx="1080000" cy="0"/>
              </a:xfrm>
              <a:prstGeom prst="line">
                <a:avLst/>
              </a:prstGeom>
              <a:noFill/>
              <a:ln w="9525" algn="ctr">
                <a:solidFill>
                  <a:srgbClr val="0066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3131" name="直接连接符 84">
                <a:extLst>
                  <a:ext uri="{FF2B5EF4-FFF2-40B4-BE49-F238E27FC236}">
                    <a16:creationId xmlns:a16="http://schemas.microsoft.com/office/drawing/2014/main" id="{B6765E7E-23CC-4D4D-B172-6E1DE31D1084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rot="3600000">
                <a:off x="4193928" y="2745321"/>
                <a:ext cx="1080000" cy="0"/>
              </a:xfrm>
              <a:prstGeom prst="line">
                <a:avLst/>
              </a:prstGeom>
              <a:noFill/>
              <a:ln w="9525" algn="ctr">
                <a:solidFill>
                  <a:srgbClr val="0066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3132" name="直接连接符 85">
                <a:extLst>
                  <a:ext uri="{FF2B5EF4-FFF2-40B4-BE49-F238E27FC236}">
                    <a16:creationId xmlns:a16="http://schemas.microsoft.com/office/drawing/2014/main" id="{25D4620F-9F89-41F6-9D52-49EFFF255FB3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rot="7200000">
                <a:off x="3653929" y="2745323"/>
                <a:ext cx="1080000" cy="0"/>
              </a:xfrm>
              <a:prstGeom prst="line">
                <a:avLst/>
              </a:prstGeom>
              <a:noFill/>
              <a:ln w="9525" algn="ctr">
                <a:solidFill>
                  <a:srgbClr val="0066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grpSp>
          <p:nvGrpSpPr>
            <p:cNvPr id="3120" name="组合 86">
              <a:extLst>
                <a:ext uri="{FF2B5EF4-FFF2-40B4-BE49-F238E27FC236}">
                  <a16:creationId xmlns:a16="http://schemas.microsoft.com/office/drawing/2014/main" id="{A719F85E-0B06-4C53-9C10-42D0EE87B760}"/>
                </a:ext>
              </a:extLst>
            </p:cNvPr>
            <p:cNvGrpSpPr>
              <a:grpSpLocks/>
            </p:cNvGrpSpPr>
            <p:nvPr/>
          </p:nvGrpSpPr>
          <p:grpSpPr bwMode="auto">
            <a:xfrm flipV="1">
              <a:off x="5365377" y="3014090"/>
              <a:ext cx="691200" cy="691201"/>
              <a:chOff x="3923928" y="2205321"/>
              <a:chExt cx="1080000" cy="1080000"/>
            </a:xfrm>
          </p:grpSpPr>
          <p:cxnSp>
            <p:nvCxnSpPr>
              <p:cNvPr id="3128" name="直接连接符 87">
                <a:extLst>
                  <a:ext uri="{FF2B5EF4-FFF2-40B4-BE49-F238E27FC236}">
                    <a16:creationId xmlns:a16="http://schemas.microsoft.com/office/drawing/2014/main" id="{A23E4166-CE58-4A72-AD4D-9E4366B8C7EC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3923928" y="3212976"/>
                <a:ext cx="1080000" cy="0"/>
              </a:xfrm>
              <a:prstGeom prst="line">
                <a:avLst/>
              </a:prstGeom>
              <a:noFill/>
              <a:ln w="9525" algn="ctr">
                <a:solidFill>
                  <a:srgbClr val="0066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3129" name="直接连接符 88">
                <a:extLst>
                  <a:ext uri="{FF2B5EF4-FFF2-40B4-BE49-F238E27FC236}">
                    <a16:creationId xmlns:a16="http://schemas.microsoft.com/office/drawing/2014/main" id="{F77936BB-34EF-4E11-8AC1-13678DA78FF9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rot="3600000">
                <a:off x="4193928" y="2745321"/>
                <a:ext cx="1080000" cy="0"/>
              </a:xfrm>
              <a:prstGeom prst="line">
                <a:avLst/>
              </a:prstGeom>
              <a:noFill/>
              <a:ln w="9525" algn="ctr">
                <a:solidFill>
                  <a:srgbClr val="0066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grpSp>
          <p:nvGrpSpPr>
            <p:cNvPr id="3121" name="组合 90">
              <a:extLst>
                <a:ext uri="{FF2B5EF4-FFF2-40B4-BE49-F238E27FC236}">
                  <a16:creationId xmlns:a16="http://schemas.microsoft.com/office/drawing/2014/main" id="{ADDA89A7-2BA0-44B4-919C-D701517267F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065062" y="3612735"/>
              <a:ext cx="691200" cy="695967"/>
              <a:chOff x="3923928" y="2197869"/>
              <a:chExt cx="1080000" cy="1087448"/>
            </a:xfrm>
          </p:grpSpPr>
          <p:cxnSp>
            <p:nvCxnSpPr>
              <p:cNvPr id="3125" name="直接连接符 91">
                <a:extLst>
                  <a:ext uri="{FF2B5EF4-FFF2-40B4-BE49-F238E27FC236}">
                    <a16:creationId xmlns:a16="http://schemas.microsoft.com/office/drawing/2014/main" id="{83F9E4AE-C627-4CC4-9C75-D831A81F1245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3923928" y="3198065"/>
                <a:ext cx="1080000" cy="0"/>
              </a:xfrm>
              <a:prstGeom prst="line">
                <a:avLst/>
              </a:prstGeom>
              <a:noFill/>
              <a:ln w="9525" algn="ctr">
                <a:solidFill>
                  <a:srgbClr val="0066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3126" name="直接连接符 92">
                <a:extLst>
                  <a:ext uri="{FF2B5EF4-FFF2-40B4-BE49-F238E27FC236}">
                    <a16:creationId xmlns:a16="http://schemas.microsoft.com/office/drawing/2014/main" id="{47BC9501-C626-4C12-8C33-55261C03E02F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rot="3600000">
                <a:off x="4193928" y="2745317"/>
                <a:ext cx="1080000" cy="0"/>
              </a:xfrm>
              <a:prstGeom prst="line">
                <a:avLst/>
              </a:prstGeom>
              <a:noFill/>
              <a:ln w="9525" algn="ctr">
                <a:solidFill>
                  <a:srgbClr val="0066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3127" name="直接连接符 93">
                <a:extLst>
                  <a:ext uri="{FF2B5EF4-FFF2-40B4-BE49-F238E27FC236}">
                    <a16:creationId xmlns:a16="http://schemas.microsoft.com/office/drawing/2014/main" id="{321B18D9-CEB2-4A5E-ACB4-E9FDD684D9E2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rot="7200000">
                <a:off x="3654556" y="2737869"/>
                <a:ext cx="1080000" cy="0"/>
              </a:xfrm>
              <a:prstGeom prst="line">
                <a:avLst/>
              </a:prstGeom>
              <a:noFill/>
              <a:ln w="9525" algn="ctr">
                <a:solidFill>
                  <a:srgbClr val="0066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grpSp>
          <p:nvGrpSpPr>
            <p:cNvPr id="3122" name="组合 94">
              <a:extLst>
                <a:ext uri="{FF2B5EF4-FFF2-40B4-BE49-F238E27FC236}">
                  <a16:creationId xmlns:a16="http://schemas.microsoft.com/office/drawing/2014/main" id="{4158F76E-FE13-4126-887B-E873B69B2A5F}"/>
                </a:ext>
              </a:extLst>
            </p:cNvPr>
            <p:cNvGrpSpPr>
              <a:grpSpLocks/>
            </p:cNvGrpSpPr>
            <p:nvPr/>
          </p:nvGrpSpPr>
          <p:grpSpPr bwMode="auto">
            <a:xfrm flipV="1">
              <a:off x="5196658" y="3612683"/>
              <a:ext cx="345599" cy="691202"/>
              <a:chOff x="4193929" y="2205321"/>
              <a:chExt cx="539999" cy="1080002"/>
            </a:xfrm>
          </p:grpSpPr>
          <p:cxnSp>
            <p:nvCxnSpPr>
              <p:cNvPr id="3123" name="直接连接符 96">
                <a:extLst>
                  <a:ext uri="{FF2B5EF4-FFF2-40B4-BE49-F238E27FC236}">
                    <a16:creationId xmlns:a16="http://schemas.microsoft.com/office/drawing/2014/main" id="{C0FC9B59-6E7F-45CE-8085-EAF029AC354B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rot="3600000">
                <a:off x="4193928" y="2745321"/>
                <a:ext cx="1080000" cy="0"/>
              </a:xfrm>
              <a:prstGeom prst="line">
                <a:avLst/>
              </a:prstGeom>
              <a:noFill/>
              <a:ln w="9525" algn="ctr">
                <a:solidFill>
                  <a:srgbClr val="0066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3124" name="直接连接符 97">
                <a:extLst>
                  <a:ext uri="{FF2B5EF4-FFF2-40B4-BE49-F238E27FC236}">
                    <a16:creationId xmlns:a16="http://schemas.microsoft.com/office/drawing/2014/main" id="{75863C89-BE75-4E1B-9337-2BFEF5B2ED3D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rot="7200000">
                <a:off x="3653929" y="2745323"/>
                <a:ext cx="1080000" cy="0"/>
              </a:xfrm>
              <a:prstGeom prst="line">
                <a:avLst/>
              </a:prstGeom>
              <a:noFill/>
              <a:ln w="9525" algn="ctr">
                <a:solidFill>
                  <a:srgbClr val="0066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</p:grpSp>
      <p:grpSp>
        <p:nvGrpSpPr>
          <p:cNvPr id="21" name="组合 13">
            <a:extLst>
              <a:ext uri="{FF2B5EF4-FFF2-40B4-BE49-F238E27FC236}">
                <a16:creationId xmlns:a16="http://schemas.microsoft.com/office/drawing/2014/main" id="{05CC049F-C889-4225-BEAE-367BB3E9FDF2}"/>
              </a:ext>
            </a:extLst>
          </p:cNvPr>
          <p:cNvGrpSpPr>
            <a:grpSpLocks/>
          </p:cNvGrpSpPr>
          <p:nvPr/>
        </p:nvGrpSpPr>
        <p:grpSpPr bwMode="auto">
          <a:xfrm>
            <a:off x="4905375" y="3727450"/>
            <a:ext cx="1036638" cy="646113"/>
            <a:chOff x="4762553" y="3793191"/>
            <a:chExt cx="1036406" cy="644899"/>
          </a:xfrm>
        </p:grpSpPr>
        <p:grpSp>
          <p:nvGrpSpPr>
            <p:cNvPr id="3088" name="组合 173">
              <a:extLst>
                <a:ext uri="{FF2B5EF4-FFF2-40B4-BE49-F238E27FC236}">
                  <a16:creationId xmlns:a16="http://schemas.microsoft.com/office/drawing/2014/main" id="{F4BC9F8A-A320-4A39-9342-5F8798A3683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111647" y="4092489"/>
              <a:ext cx="345600" cy="345601"/>
              <a:chOff x="3923928" y="2205321"/>
              <a:chExt cx="1080000" cy="1080002"/>
            </a:xfrm>
          </p:grpSpPr>
          <p:cxnSp>
            <p:nvCxnSpPr>
              <p:cNvPr id="3113" name="直接连接符 202">
                <a:extLst>
                  <a:ext uri="{FF2B5EF4-FFF2-40B4-BE49-F238E27FC236}">
                    <a16:creationId xmlns:a16="http://schemas.microsoft.com/office/drawing/2014/main" id="{F6C80736-4749-4EA4-95CC-FCC694C93CF8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3923928" y="3212976"/>
                <a:ext cx="1080000" cy="0"/>
              </a:xfrm>
              <a:prstGeom prst="line">
                <a:avLst/>
              </a:prstGeom>
              <a:noFill/>
              <a:ln w="9525" algn="ctr">
                <a:solidFill>
                  <a:srgbClr val="0066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3114" name="直接连接符 203">
                <a:extLst>
                  <a:ext uri="{FF2B5EF4-FFF2-40B4-BE49-F238E27FC236}">
                    <a16:creationId xmlns:a16="http://schemas.microsoft.com/office/drawing/2014/main" id="{B4BDC983-C849-4FA7-BACE-667DE7A3D3A6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rot="3600000">
                <a:off x="4193928" y="2745321"/>
                <a:ext cx="1080000" cy="0"/>
              </a:xfrm>
              <a:prstGeom prst="line">
                <a:avLst/>
              </a:prstGeom>
              <a:noFill/>
              <a:ln w="9525" algn="ctr">
                <a:solidFill>
                  <a:srgbClr val="0066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3115" name="直接连接符 204">
                <a:extLst>
                  <a:ext uri="{FF2B5EF4-FFF2-40B4-BE49-F238E27FC236}">
                    <a16:creationId xmlns:a16="http://schemas.microsoft.com/office/drawing/2014/main" id="{BB5288AF-E3F1-4E66-9265-01AD530C1DFB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rot="7200000">
                <a:off x="3653929" y="2745323"/>
                <a:ext cx="1080000" cy="0"/>
              </a:xfrm>
              <a:prstGeom prst="line">
                <a:avLst/>
              </a:prstGeom>
              <a:noFill/>
              <a:ln w="9525" algn="ctr">
                <a:solidFill>
                  <a:srgbClr val="0066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grpSp>
          <p:nvGrpSpPr>
            <p:cNvPr id="3089" name="组合 174">
              <a:extLst>
                <a:ext uri="{FF2B5EF4-FFF2-40B4-BE49-F238E27FC236}">
                  <a16:creationId xmlns:a16="http://schemas.microsoft.com/office/drawing/2014/main" id="{60287131-D071-4251-B97C-36EC573D4A2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278939" y="3793690"/>
              <a:ext cx="345600" cy="345601"/>
              <a:chOff x="3923928" y="2205321"/>
              <a:chExt cx="1080000" cy="1080002"/>
            </a:xfrm>
          </p:grpSpPr>
          <p:cxnSp>
            <p:nvCxnSpPr>
              <p:cNvPr id="3110" name="直接连接符 199">
                <a:extLst>
                  <a:ext uri="{FF2B5EF4-FFF2-40B4-BE49-F238E27FC236}">
                    <a16:creationId xmlns:a16="http://schemas.microsoft.com/office/drawing/2014/main" id="{D08A7F9F-A0B3-486C-B4BE-E4480EE753E7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3923928" y="3212976"/>
                <a:ext cx="1080000" cy="0"/>
              </a:xfrm>
              <a:prstGeom prst="line">
                <a:avLst/>
              </a:prstGeom>
              <a:noFill/>
              <a:ln w="9525" algn="ctr">
                <a:solidFill>
                  <a:srgbClr val="0066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3111" name="直接连接符 200">
                <a:extLst>
                  <a:ext uri="{FF2B5EF4-FFF2-40B4-BE49-F238E27FC236}">
                    <a16:creationId xmlns:a16="http://schemas.microsoft.com/office/drawing/2014/main" id="{8803A8D3-251C-454B-BDB8-7A3DE93E5A63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rot="3600000">
                <a:off x="4193928" y="2745321"/>
                <a:ext cx="1080000" cy="0"/>
              </a:xfrm>
              <a:prstGeom prst="line">
                <a:avLst/>
              </a:prstGeom>
              <a:noFill/>
              <a:ln w="9525" algn="ctr">
                <a:solidFill>
                  <a:srgbClr val="0066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3112" name="直接连接符 201">
                <a:extLst>
                  <a:ext uri="{FF2B5EF4-FFF2-40B4-BE49-F238E27FC236}">
                    <a16:creationId xmlns:a16="http://schemas.microsoft.com/office/drawing/2014/main" id="{F31226E3-571C-4817-9A87-C31E91C43339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rot="7200000">
                <a:off x="3653929" y="2745323"/>
                <a:ext cx="1080000" cy="0"/>
              </a:xfrm>
              <a:prstGeom prst="line">
                <a:avLst/>
              </a:prstGeom>
              <a:noFill/>
              <a:ln w="9525" algn="ctr">
                <a:solidFill>
                  <a:srgbClr val="0066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grpSp>
          <p:nvGrpSpPr>
            <p:cNvPr id="3090" name="组合 175">
              <a:extLst>
                <a:ext uri="{FF2B5EF4-FFF2-40B4-BE49-F238E27FC236}">
                  <a16:creationId xmlns:a16="http://schemas.microsoft.com/office/drawing/2014/main" id="{DEB7BA6A-44B4-40AE-B9B9-8F5850823C9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62553" y="4091986"/>
              <a:ext cx="345600" cy="345601"/>
              <a:chOff x="3923928" y="2205321"/>
              <a:chExt cx="1080000" cy="1080002"/>
            </a:xfrm>
          </p:grpSpPr>
          <p:cxnSp>
            <p:nvCxnSpPr>
              <p:cNvPr id="3107" name="直接连接符 196">
                <a:extLst>
                  <a:ext uri="{FF2B5EF4-FFF2-40B4-BE49-F238E27FC236}">
                    <a16:creationId xmlns:a16="http://schemas.microsoft.com/office/drawing/2014/main" id="{FDEE651D-64CA-4025-BB8D-813380CFAA5C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3923928" y="3212976"/>
                <a:ext cx="1080000" cy="0"/>
              </a:xfrm>
              <a:prstGeom prst="line">
                <a:avLst/>
              </a:prstGeom>
              <a:noFill/>
              <a:ln w="9525" algn="ctr">
                <a:solidFill>
                  <a:srgbClr val="0066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3108" name="直接连接符 197">
                <a:extLst>
                  <a:ext uri="{FF2B5EF4-FFF2-40B4-BE49-F238E27FC236}">
                    <a16:creationId xmlns:a16="http://schemas.microsoft.com/office/drawing/2014/main" id="{175CA320-F259-4A41-B507-48C789FEC977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rot="3600000">
                <a:off x="4193928" y="2745321"/>
                <a:ext cx="1080000" cy="0"/>
              </a:xfrm>
              <a:prstGeom prst="line">
                <a:avLst/>
              </a:prstGeom>
              <a:noFill/>
              <a:ln w="9525" algn="ctr">
                <a:solidFill>
                  <a:srgbClr val="0066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3109" name="直接连接符 198">
                <a:extLst>
                  <a:ext uri="{FF2B5EF4-FFF2-40B4-BE49-F238E27FC236}">
                    <a16:creationId xmlns:a16="http://schemas.microsoft.com/office/drawing/2014/main" id="{E8738AAC-6E66-4125-A6A6-5065BB5EFD6A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rot="7200000">
                <a:off x="3653929" y="2745323"/>
                <a:ext cx="1080000" cy="0"/>
              </a:xfrm>
              <a:prstGeom prst="line">
                <a:avLst/>
              </a:prstGeom>
              <a:noFill/>
              <a:ln w="9525" algn="ctr">
                <a:solidFill>
                  <a:srgbClr val="0066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grpSp>
          <p:nvGrpSpPr>
            <p:cNvPr id="3091" name="组合 176">
              <a:extLst>
                <a:ext uri="{FF2B5EF4-FFF2-40B4-BE49-F238E27FC236}">
                  <a16:creationId xmlns:a16="http://schemas.microsoft.com/office/drawing/2014/main" id="{D02233D3-09B9-4142-B4A9-520166EBC7A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933670" y="3793937"/>
              <a:ext cx="345600" cy="345601"/>
              <a:chOff x="3923928" y="2205321"/>
              <a:chExt cx="1080000" cy="1080002"/>
            </a:xfrm>
          </p:grpSpPr>
          <p:cxnSp>
            <p:nvCxnSpPr>
              <p:cNvPr id="3104" name="直接连接符 193">
                <a:extLst>
                  <a:ext uri="{FF2B5EF4-FFF2-40B4-BE49-F238E27FC236}">
                    <a16:creationId xmlns:a16="http://schemas.microsoft.com/office/drawing/2014/main" id="{6A3D8B2D-9F13-45BC-A33D-0107BBABC20C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3923928" y="3212976"/>
                <a:ext cx="1080000" cy="0"/>
              </a:xfrm>
              <a:prstGeom prst="line">
                <a:avLst/>
              </a:prstGeom>
              <a:noFill/>
              <a:ln w="9525" algn="ctr">
                <a:solidFill>
                  <a:srgbClr val="0066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3105" name="直接连接符 194">
                <a:extLst>
                  <a:ext uri="{FF2B5EF4-FFF2-40B4-BE49-F238E27FC236}">
                    <a16:creationId xmlns:a16="http://schemas.microsoft.com/office/drawing/2014/main" id="{4EC14A8C-3D6B-43D0-97A2-34ECD6357BE0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rot="3600000">
                <a:off x="4193928" y="2745321"/>
                <a:ext cx="1080000" cy="0"/>
              </a:xfrm>
              <a:prstGeom prst="line">
                <a:avLst/>
              </a:prstGeom>
              <a:noFill/>
              <a:ln w="9525" algn="ctr">
                <a:solidFill>
                  <a:srgbClr val="0066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3106" name="直接连接符 195">
                <a:extLst>
                  <a:ext uri="{FF2B5EF4-FFF2-40B4-BE49-F238E27FC236}">
                    <a16:creationId xmlns:a16="http://schemas.microsoft.com/office/drawing/2014/main" id="{9C62565A-20D7-4EBE-98E2-13A9424CA976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rot="7200000">
                <a:off x="3653929" y="2745323"/>
                <a:ext cx="1080000" cy="0"/>
              </a:xfrm>
              <a:prstGeom prst="line">
                <a:avLst/>
              </a:prstGeom>
              <a:noFill/>
              <a:ln w="9525" algn="ctr">
                <a:solidFill>
                  <a:srgbClr val="0066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grpSp>
          <p:nvGrpSpPr>
            <p:cNvPr id="3092" name="组合 177">
              <a:extLst>
                <a:ext uri="{FF2B5EF4-FFF2-40B4-BE49-F238E27FC236}">
                  <a16:creationId xmlns:a16="http://schemas.microsoft.com/office/drawing/2014/main" id="{10814DFF-815A-452B-A971-6E2ED36DD7CA}"/>
                </a:ext>
              </a:extLst>
            </p:cNvPr>
            <p:cNvGrpSpPr>
              <a:grpSpLocks/>
            </p:cNvGrpSpPr>
            <p:nvPr/>
          </p:nvGrpSpPr>
          <p:grpSpPr bwMode="auto">
            <a:xfrm flipV="1">
              <a:off x="5107165" y="3793191"/>
              <a:ext cx="345600" cy="345600"/>
              <a:chOff x="3923928" y="2205321"/>
              <a:chExt cx="1080000" cy="1080000"/>
            </a:xfrm>
          </p:grpSpPr>
          <p:cxnSp>
            <p:nvCxnSpPr>
              <p:cNvPr id="3102" name="直接连接符 190">
                <a:extLst>
                  <a:ext uri="{FF2B5EF4-FFF2-40B4-BE49-F238E27FC236}">
                    <a16:creationId xmlns:a16="http://schemas.microsoft.com/office/drawing/2014/main" id="{8D20313F-1DAD-4E59-83E9-7C384487C552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3923928" y="3212976"/>
                <a:ext cx="1080000" cy="0"/>
              </a:xfrm>
              <a:prstGeom prst="line">
                <a:avLst/>
              </a:prstGeom>
              <a:noFill/>
              <a:ln w="9525" algn="ctr">
                <a:solidFill>
                  <a:srgbClr val="0066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3103" name="直接连接符 191">
                <a:extLst>
                  <a:ext uri="{FF2B5EF4-FFF2-40B4-BE49-F238E27FC236}">
                    <a16:creationId xmlns:a16="http://schemas.microsoft.com/office/drawing/2014/main" id="{1818B46A-F8D2-4CBE-9A88-8777F1BBEB3A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rot="3600000">
                <a:off x="4193928" y="2745321"/>
                <a:ext cx="1080000" cy="0"/>
              </a:xfrm>
              <a:prstGeom prst="line">
                <a:avLst/>
              </a:prstGeom>
              <a:noFill/>
              <a:ln w="9525" algn="ctr">
                <a:solidFill>
                  <a:srgbClr val="0066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grpSp>
          <p:nvGrpSpPr>
            <p:cNvPr id="3093" name="组合 179">
              <a:extLst>
                <a:ext uri="{FF2B5EF4-FFF2-40B4-BE49-F238E27FC236}">
                  <a16:creationId xmlns:a16="http://schemas.microsoft.com/office/drawing/2014/main" id="{7F760258-B48C-42F4-85D7-23D9D0EFF78A}"/>
                </a:ext>
              </a:extLst>
            </p:cNvPr>
            <p:cNvGrpSpPr>
              <a:grpSpLocks/>
            </p:cNvGrpSpPr>
            <p:nvPr/>
          </p:nvGrpSpPr>
          <p:grpSpPr bwMode="auto">
            <a:xfrm flipV="1">
              <a:off x="4936406" y="4092488"/>
              <a:ext cx="345600" cy="345600"/>
              <a:chOff x="3923928" y="2205321"/>
              <a:chExt cx="1080000" cy="1080000"/>
            </a:xfrm>
          </p:grpSpPr>
          <p:cxnSp>
            <p:nvCxnSpPr>
              <p:cNvPr id="3100" name="直接连接符 184">
                <a:extLst>
                  <a:ext uri="{FF2B5EF4-FFF2-40B4-BE49-F238E27FC236}">
                    <a16:creationId xmlns:a16="http://schemas.microsoft.com/office/drawing/2014/main" id="{15C50BC4-2ECC-4A08-85F2-554F95434511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3923928" y="3212976"/>
                <a:ext cx="1080000" cy="0"/>
              </a:xfrm>
              <a:prstGeom prst="line">
                <a:avLst/>
              </a:prstGeom>
              <a:noFill/>
              <a:ln w="9525" algn="ctr">
                <a:solidFill>
                  <a:srgbClr val="0066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3101" name="直接连接符 185">
                <a:extLst>
                  <a:ext uri="{FF2B5EF4-FFF2-40B4-BE49-F238E27FC236}">
                    <a16:creationId xmlns:a16="http://schemas.microsoft.com/office/drawing/2014/main" id="{2CE7734E-E1B6-4A90-AEFB-2F815BC0A2A1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rot="3600000">
                <a:off x="4193928" y="2745321"/>
                <a:ext cx="1080000" cy="0"/>
              </a:xfrm>
              <a:prstGeom prst="line">
                <a:avLst/>
              </a:prstGeom>
              <a:noFill/>
              <a:ln w="9525" algn="ctr">
                <a:solidFill>
                  <a:srgbClr val="0066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grpSp>
          <p:nvGrpSpPr>
            <p:cNvPr id="3094" name="组合 180">
              <a:extLst>
                <a:ext uri="{FF2B5EF4-FFF2-40B4-BE49-F238E27FC236}">
                  <a16:creationId xmlns:a16="http://schemas.microsoft.com/office/drawing/2014/main" id="{E656F797-9416-4307-AF3C-0C0CD197B92E}"/>
                </a:ext>
              </a:extLst>
            </p:cNvPr>
            <p:cNvGrpSpPr>
              <a:grpSpLocks/>
            </p:cNvGrpSpPr>
            <p:nvPr/>
          </p:nvGrpSpPr>
          <p:grpSpPr bwMode="auto">
            <a:xfrm flipV="1">
              <a:off x="5369273" y="4089965"/>
              <a:ext cx="172800" cy="345601"/>
              <a:chOff x="4193929" y="2205321"/>
              <a:chExt cx="539999" cy="1080002"/>
            </a:xfrm>
          </p:grpSpPr>
          <p:cxnSp>
            <p:nvCxnSpPr>
              <p:cNvPr id="3098" name="直接连接符 182">
                <a:extLst>
                  <a:ext uri="{FF2B5EF4-FFF2-40B4-BE49-F238E27FC236}">
                    <a16:creationId xmlns:a16="http://schemas.microsoft.com/office/drawing/2014/main" id="{CD2825FB-69F5-4D8D-84ED-D8B0756EFAAC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rot="3600000">
                <a:off x="4193928" y="2745321"/>
                <a:ext cx="1080000" cy="0"/>
              </a:xfrm>
              <a:prstGeom prst="line">
                <a:avLst/>
              </a:prstGeom>
              <a:noFill/>
              <a:ln w="9525" algn="ctr">
                <a:solidFill>
                  <a:srgbClr val="0066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3099" name="直接连接符 183">
                <a:extLst>
                  <a:ext uri="{FF2B5EF4-FFF2-40B4-BE49-F238E27FC236}">
                    <a16:creationId xmlns:a16="http://schemas.microsoft.com/office/drawing/2014/main" id="{7E35940B-543C-4601-94FD-7017C67B3BB0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rot="7200000">
                <a:off x="3653929" y="2745323"/>
                <a:ext cx="1080000" cy="0"/>
              </a:xfrm>
              <a:prstGeom prst="line">
                <a:avLst/>
              </a:prstGeom>
              <a:noFill/>
              <a:ln w="9525" algn="ctr">
                <a:solidFill>
                  <a:srgbClr val="0066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grpSp>
          <p:nvGrpSpPr>
            <p:cNvPr id="3095" name="组合 213">
              <a:extLst>
                <a:ext uri="{FF2B5EF4-FFF2-40B4-BE49-F238E27FC236}">
                  <a16:creationId xmlns:a16="http://schemas.microsoft.com/office/drawing/2014/main" id="{3FAD4D76-0D5A-4D8C-A53A-86D186C99F6F}"/>
                </a:ext>
              </a:extLst>
            </p:cNvPr>
            <p:cNvGrpSpPr>
              <a:grpSpLocks/>
            </p:cNvGrpSpPr>
            <p:nvPr/>
          </p:nvGrpSpPr>
          <p:grpSpPr bwMode="auto">
            <a:xfrm flipV="1">
              <a:off x="5453359" y="3793539"/>
              <a:ext cx="345600" cy="345601"/>
              <a:chOff x="3923928" y="2205321"/>
              <a:chExt cx="1080000" cy="1080000"/>
            </a:xfrm>
          </p:grpSpPr>
          <p:cxnSp>
            <p:nvCxnSpPr>
              <p:cNvPr id="3096" name="直接连接符 218">
                <a:extLst>
                  <a:ext uri="{FF2B5EF4-FFF2-40B4-BE49-F238E27FC236}">
                    <a16:creationId xmlns:a16="http://schemas.microsoft.com/office/drawing/2014/main" id="{9B8C28D4-6807-462A-B2B6-29AD141F74A4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3923928" y="3212976"/>
                <a:ext cx="1080000" cy="0"/>
              </a:xfrm>
              <a:prstGeom prst="line">
                <a:avLst/>
              </a:prstGeom>
              <a:noFill/>
              <a:ln w="9525" algn="ctr">
                <a:solidFill>
                  <a:srgbClr val="0066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3097" name="直接连接符 219">
                <a:extLst>
                  <a:ext uri="{FF2B5EF4-FFF2-40B4-BE49-F238E27FC236}">
                    <a16:creationId xmlns:a16="http://schemas.microsoft.com/office/drawing/2014/main" id="{A00402AA-274C-4D3D-926A-3DACAC3FCE0B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rot="3600000">
                <a:off x="4193928" y="2745321"/>
                <a:ext cx="1080000" cy="0"/>
              </a:xfrm>
              <a:prstGeom prst="line">
                <a:avLst/>
              </a:prstGeom>
              <a:noFill/>
              <a:ln w="9525" algn="ctr">
                <a:solidFill>
                  <a:srgbClr val="0066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</p:grpSp>
      <p:cxnSp>
        <p:nvCxnSpPr>
          <p:cNvPr id="16" name="直接连接符 15">
            <a:extLst>
              <a:ext uri="{FF2B5EF4-FFF2-40B4-BE49-F238E27FC236}">
                <a16:creationId xmlns:a16="http://schemas.microsoft.com/office/drawing/2014/main" id="{43417829-40BE-48C0-9942-4CB1DD3EE886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546225" y="1350963"/>
            <a:ext cx="2089150" cy="0"/>
          </a:xfrm>
          <a:prstGeom prst="line">
            <a:avLst/>
          </a:prstGeom>
          <a:noFill/>
          <a:ln w="28575" algn="ctr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43" name="直接连接符 242">
            <a:extLst>
              <a:ext uri="{FF2B5EF4-FFF2-40B4-BE49-F238E27FC236}">
                <a16:creationId xmlns:a16="http://schemas.microsoft.com/office/drawing/2014/main" id="{E82C292B-CC82-45E2-BC57-B9204E5F3871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4002088" y="1366838"/>
            <a:ext cx="1768475" cy="0"/>
          </a:xfrm>
          <a:prstGeom prst="line">
            <a:avLst/>
          </a:prstGeom>
          <a:noFill/>
          <a:ln w="28575" algn="ctr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2" name="直接连接符 111">
            <a:extLst>
              <a:ext uri="{FF2B5EF4-FFF2-40B4-BE49-F238E27FC236}">
                <a16:creationId xmlns:a16="http://schemas.microsoft.com/office/drawing/2014/main" id="{AB101E3F-7F6A-427D-A0C8-FCF5DA0D770F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6805613" y="1404938"/>
            <a:ext cx="1079500" cy="0"/>
          </a:xfrm>
          <a:prstGeom prst="line">
            <a:avLst/>
          </a:prstGeom>
          <a:noFill/>
          <a:ln w="28575" algn="ctr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8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9" presetID="22" presetClass="entr" presetSubtype="8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0" presetID="22" presetClass="entr" presetSubtype="8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10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7" grpId="1" animBg="1"/>
      <p:bldP spid="7" grpId="2" animBg="1"/>
      <p:bldP spid="69" grpId="0" animBg="1"/>
      <p:bldP spid="69" grpId="1" animBg="1"/>
      <p:bldP spid="69" grpId="2" animBg="1"/>
      <p:bldP spid="70" grpId="0" animBg="1"/>
      <p:bldP spid="70" grpId="1" animBg="1"/>
      <p:bldP spid="70" grpId="2" animBg="1"/>
      <p:bldP spid="27" grpId="0"/>
    </p:bldLst>
  </p:timing>
</p:sld>
</file>

<file path=ppt/theme/theme1.xml><?xml version="1.0" encoding="utf-8"?>
<a:theme xmlns:a="http://schemas.openxmlformats.org/drawingml/2006/main" name="1_預設簡報設計">
  <a:themeElements>
    <a:clrScheme name="1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lnDef>
  </a:objectDefaults>
  <a:extraClrSchemeLst>
    <a:extraClrScheme>
      <a:clrScheme name="1_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4185</TotalTime>
  <Words>48</Words>
  <Application>Microsoft Office PowerPoint</Application>
  <PresentationFormat>全屏显示(4:3)</PresentationFormat>
  <Paragraphs>8</Paragraphs>
  <Slides>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6" baseType="lpstr">
      <vt:lpstr>新細明體</vt:lpstr>
      <vt:lpstr>幼圆</vt:lpstr>
      <vt:lpstr>Arial</vt:lpstr>
      <vt:lpstr>Calibri</vt:lpstr>
      <vt:lpstr>1_預設簡報設計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Nancy Zhang</dc:creator>
  <cp:lastModifiedBy>Nancy Zhang</cp:lastModifiedBy>
  <cp:revision>525</cp:revision>
  <dcterms:modified xsi:type="dcterms:W3CDTF">2023-07-12T09:06:00Z</dcterms:modified>
</cp:coreProperties>
</file>