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7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1661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pos="657">
          <p15:clr>
            <a:srgbClr val="A4A3A4"/>
          </p15:clr>
        </p15:guide>
        <p15:guide id="5" pos="1292">
          <p15:clr>
            <a:srgbClr val="A4A3A4"/>
          </p15:clr>
        </p15:guide>
        <p15:guide id="6" pos="1701">
          <p15:clr>
            <a:srgbClr val="A4A3A4"/>
          </p15:clr>
        </p15:guide>
        <p15:guide id="7" pos="5329">
          <p15:clr>
            <a:srgbClr val="A4A3A4"/>
          </p15:clr>
        </p15:guide>
        <p15:guide id="8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FCF0EE"/>
    <a:srgbClr val="FBEDEB"/>
    <a:srgbClr val="BBE0E3"/>
    <a:srgbClr val="EBE6FE"/>
    <a:srgbClr val="009600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2" d="100"/>
          <a:sy n="72" d="100"/>
        </p:scale>
        <p:origin x="1884" y="72"/>
      </p:cViewPr>
      <p:guideLst>
        <p:guide orient="horz" pos="845"/>
        <p:guide orient="horz" pos="1661"/>
        <p:guide orient="horz" pos="1344"/>
        <p:guide pos="657"/>
        <p:guide pos="1292"/>
        <p:guide pos="1701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CEEC230-92B4-47C8-8DF3-95121240AE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D798C4D-E2D6-49CC-9879-CD2CD4F9BE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8826C6AF-A779-49F8-AD42-BA47729F0F15}" type="datetimeFigureOut">
              <a:rPr lang="zh-TW" altLang="en-US"/>
              <a:pPr>
                <a:defRPr/>
              </a:pPr>
              <a:t>2023/7/12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C04FE95-6664-45A6-8F96-D7D45EFA25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9AD89A9B-0F3C-459D-84C4-8A66AD0DE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A892B6A-7CD3-4E9A-A858-0689F131B77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D7D1A10-EB3D-4C3D-A3E9-9A0B543B2B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D7F4DD9-985B-4055-A19E-9D0AFD2DDBA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A64B6F5-6629-4949-8AF0-4FEF15D6D03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87E9D927-3A00-4B3C-BC8F-23876C400A04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2458AF7A-6E66-439A-AD4B-B4527EF9D3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50EAEA3-DAE9-4CA3-8316-CC7875870A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23118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8691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7104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5036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661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4733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187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891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15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662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56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5582FB1-8B8F-4E33-A505-3B2A756E9D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327BACF0-FB6A-40D3-B15A-9159375A25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79388" y="6165850"/>
            <a:ext cx="6264275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53">
            <a:extLst>
              <a:ext uri="{FF2B5EF4-FFF2-40B4-BE49-F238E27FC236}">
                <a16:creationId xmlns:a16="http://schemas.microsoft.com/office/drawing/2014/main" id="{24BDEDCF-1A56-44F2-A6E5-ED2C7FF713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3076" name="Text Box 890">
            <a:extLst>
              <a:ext uri="{FF2B5EF4-FFF2-40B4-BE49-F238E27FC236}">
                <a16:creationId xmlns:a16="http://schemas.microsoft.com/office/drawing/2014/main" id="{F8CDF220-684D-448D-B49C-275FEA7F6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3573016"/>
            <a:ext cx="6964143" cy="22006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上圖是由一個梯形和三個正方形拼合而成。陰影部分的面積是多少？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36cm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B. 24cm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5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21cm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D. 12cm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E1154614-86D5-4A50-9FC0-92BBC28C9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3629967"/>
            <a:ext cx="7461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ea typeface="標楷體" panose="03000509000000000000" pitchFamily="65" charset="-120"/>
              </a:rPr>
              <a:t>22. </a:t>
            </a:r>
            <a:endParaRPr lang="zh-TW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9" name="Rectangle 34">
            <a:extLst>
              <a:ext uri="{FF2B5EF4-FFF2-40B4-BE49-F238E27FC236}">
                <a16:creationId xmlns:a16="http://schemas.microsoft.com/office/drawing/2014/main" id="{61A1AA4D-5641-4C71-8426-005BACECC3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6296" y="5157192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EB742021-C1E7-4E44-B767-20A4F3733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157192"/>
            <a:ext cx="4905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EDCA6A30-AACA-455A-98F4-F5684916B73D}"/>
              </a:ext>
            </a:extLst>
          </p:cNvPr>
          <p:cNvSpPr/>
          <p:nvPr/>
        </p:nvSpPr>
        <p:spPr bwMode="auto">
          <a:xfrm>
            <a:off x="1259632" y="1628164"/>
            <a:ext cx="1440000" cy="144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02B392E5-1898-40A0-BC0F-FC301155D9DC}"/>
              </a:ext>
            </a:extLst>
          </p:cNvPr>
          <p:cNvSpPr/>
          <p:nvPr/>
        </p:nvSpPr>
        <p:spPr bwMode="auto">
          <a:xfrm>
            <a:off x="3419936" y="908346"/>
            <a:ext cx="2160000" cy="216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802B5965-6233-4322-9B6C-69CA407FE8F4}"/>
              </a:ext>
            </a:extLst>
          </p:cNvPr>
          <p:cNvSpPr/>
          <p:nvPr/>
        </p:nvSpPr>
        <p:spPr bwMode="auto">
          <a:xfrm>
            <a:off x="2699632" y="2348164"/>
            <a:ext cx="720000" cy="720000"/>
          </a:xfrm>
          <a:prstGeom prst="rect">
            <a:avLst/>
          </a:prstGeom>
          <a:noFill/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0" name="任意多边形: 形状 29">
            <a:extLst>
              <a:ext uri="{FF2B5EF4-FFF2-40B4-BE49-F238E27FC236}">
                <a16:creationId xmlns:a16="http://schemas.microsoft.com/office/drawing/2014/main" id="{D14BAC14-A871-42AD-9908-4C174719C625}"/>
              </a:ext>
            </a:extLst>
          </p:cNvPr>
          <p:cNvSpPr/>
          <p:nvPr/>
        </p:nvSpPr>
        <p:spPr bwMode="auto">
          <a:xfrm>
            <a:off x="2699632" y="908255"/>
            <a:ext cx="720000" cy="1440000"/>
          </a:xfrm>
          <a:custGeom>
            <a:avLst/>
            <a:gdLst>
              <a:gd name="connsiteX0" fmla="*/ 13447 w 726142"/>
              <a:gd name="connsiteY0" fmla="*/ 726141 h 1452282"/>
              <a:gd name="connsiteX1" fmla="*/ 0 w 726142"/>
              <a:gd name="connsiteY1" fmla="*/ 1452282 h 1452282"/>
              <a:gd name="connsiteX2" fmla="*/ 712694 w 726142"/>
              <a:gd name="connsiteY2" fmla="*/ 1438835 h 1452282"/>
              <a:gd name="connsiteX3" fmla="*/ 726142 w 726142"/>
              <a:gd name="connsiteY3" fmla="*/ 0 h 1452282"/>
              <a:gd name="connsiteX4" fmla="*/ 13447 w 726142"/>
              <a:gd name="connsiteY4" fmla="*/ 726141 h 1452282"/>
              <a:gd name="connsiteX0" fmla="*/ 13447 w 726142"/>
              <a:gd name="connsiteY0" fmla="*/ 712694 h 1452282"/>
              <a:gd name="connsiteX1" fmla="*/ 0 w 726142"/>
              <a:gd name="connsiteY1" fmla="*/ 1452282 h 1452282"/>
              <a:gd name="connsiteX2" fmla="*/ 712694 w 726142"/>
              <a:gd name="connsiteY2" fmla="*/ 1438835 h 1452282"/>
              <a:gd name="connsiteX3" fmla="*/ 726142 w 726142"/>
              <a:gd name="connsiteY3" fmla="*/ 0 h 1452282"/>
              <a:gd name="connsiteX4" fmla="*/ 13447 w 726142"/>
              <a:gd name="connsiteY4" fmla="*/ 712694 h 1452282"/>
              <a:gd name="connsiteX0" fmla="*/ 13447 w 726142"/>
              <a:gd name="connsiteY0" fmla="*/ 712694 h 1452282"/>
              <a:gd name="connsiteX1" fmla="*/ 0 w 726142"/>
              <a:gd name="connsiteY1" fmla="*/ 1452282 h 1452282"/>
              <a:gd name="connsiteX2" fmla="*/ 712694 w 726142"/>
              <a:gd name="connsiteY2" fmla="*/ 1452282 h 1452282"/>
              <a:gd name="connsiteX3" fmla="*/ 726142 w 726142"/>
              <a:gd name="connsiteY3" fmla="*/ 0 h 1452282"/>
              <a:gd name="connsiteX4" fmla="*/ 13447 w 726142"/>
              <a:gd name="connsiteY4" fmla="*/ 712694 h 1452282"/>
              <a:gd name="connsiteX0" fmla="*/ 0 w 726143"/>
              <a:gd name="connsiteY0" fmla="*/ 712694 h 1452282"/>
              <a:gd name="connsiteX1" fmla="*/ 1 w 726143"/>
              <a:gd name="connsiteY1" fmla="*/ 1452282 h 1452282"/>
              <a:gd name="connsiteX2" fmla="*/ 712695 w 726143"/>
              <a:gd name="connsiteY2" fmla="*/ 1452282 h 1452282"/>
              <a:gd name="connsiteX3" fmla="*/ 726143 w 726143"/>
              <a:gd name="connsiteY3" fmla="*/ 0 h 1452282"/>
              <a:gd name="connsiteX4" fmla="*/ 0 w 726143"/>
              <a:gd name="connsiteY4" fmla="*/ 712694 h 1452282"/>
              <a:gd name="connsiteX0" fmla="*/ 0 w 739589"/>
              <a:gd name="connsiteY0" fmla="*/ 712694 h 1452282"/>
              <a:gd name="connsiteX1" fmla="*/ 1 w 739589"/>
              <a:gd name="connsiteY1" fmla="*/ 1452282 h 1452282"/>
              <a:gd name="connsiteX2" fmla="*/ 739589 w 739589"/>
              <a:gd name="connsiteY2" fmla="*/ 1452282 h 1452282"/>
              <a:gd name="connsiteX3" fmla="*/ 726143 w 739589"/>
              <a:gd name="connsiteY3" fmla="*/ 0 h 1452282"/>
              <a:gd name="connsiteX4" fmla="*/ 0 w 739589"/>
              <a:gd name="connsiteY4" fmla="*/ 712694 h 1452282"/>
              <a:gd name="connsiteX0" fmla="*/ 0 w 726143"/>
              <a:gd name="connsiteY0" fmla="*/ 712694 h 1452282"/>
              <a:gd name="connsiteX1" fmla="*/ 1 w 726143"/>
              <a:gd name="connsiteY1" fmla="*/ 1452282 h 1452282"/>
              <a:gd name="connsiteX2" fmla="*/ 726142 w 726143"/>
              <a:gd name="connsiteY2" fmla="*/ 1452282 h 1452282"/>
              <a:gd name="connsiteX3" fmla="*/ 726143 w 726143"/>
              <a:gd name="connsiteY3" fmla="*/ 0 h 1452282"/>
              <a:gd name="connsiteX4" fmla="*/ 0 w 726143"/>
              <a:gd name="connsiteY4" fmla="*/ 712694 h 1452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6143" h="1452282">
                <a:moveTo>
                  <a:pt x="0" y="712694"/>
                </a:moveTo>
                <a:cubicBezTo>
                  <a:pt x="0" y="959223"/>
                  <a:pt x="1" y="1205753"/>
                  <a:pt x="1" y="1452282"/>
                </a:cubicBezTo>
                <a:lnTo>
                  <a:pt x="726142" y="1452282"/>
                </a:lnTo>
                <a:cubicBezTo>
                  <a:pt x="726142" y="968188"/>
                  <a:pt x="726143" y="484094"/>
                  <a:pt x="726143" y="0"/>
                </a:cubicBezTo>
                <a:lnTo>
                  <a:pt x="0" y="712694"/>
                </a:lnTo>
                <a:close/>
              </a:path>
            </a:pathLst>
          </a:custGeom>
          <a:solidFill>
            <a:schemeClr val="accent1"/>
          </a:solidFill>
          <a:ln w="12700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Text Box 142">
            <a:extLst>
              <a:ext uri="{FF2B5EF4-FFF2-40B4-BE49-F238E27FC236}">
                <a16:creationId xmlns:a16="http://schemas.microsoft.com/office/drawing/2014/main" id="{F0520CA1-C809-464B-A93C-E3B752C2A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5936" y="1406011"/>
            <a:ext cx="1894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</a:rPr>
              <a:t>36 = 6 × 6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8" name="Text Box 142">
            <a:extLst>
              <a:ext uri="{FF2B5EF4-FFF2-40B4-BE49-F238E27FC236}">
                <a16:creationId xmlns:a16="http://schemas.microsoft.com/office/drawing/2014/main" id="{A35FB935-CCFB-4414-B592-DDDA44C18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319" y="2382138"/>
            <a:ext cx="1894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</a:rPr>
              <a:t>64 = 8 × 8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Text Box 142">
            <a:extLst>
              <a:ext uri="{FF2B5EF4-FFF2-40B4-BE49-F238E27FC236}">
                <a16:creationId xmlns:a16="http://schemas.microsoft.com/office/drawing/2014/main" id="{9CC31E99-6986-4CB2-996E-336A55BC5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5936" y="1926566"/>
            <a:ext cx="189497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 dirty="0">
                <a:solidFill>
                  <a:srgbClr val="0066FF"/>
                </a:solidFill>
              </a:rPr>
              <a:t>9 = 3 × 3</a:t>
            </a:r>
            <a:endParaRPr lang="en-US" altLang="zh-TW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0" name="Text Box 142">
            <a:extLst>
              <a:ext uri="{FF2B5EF4-FFF2-40B4-BE49-F238E27FC236}">
                <a16:creationId xmlns:a16="http://schemas.microsoft.com/office/drawing/2014/main" id="{50801071-FFC7-4906-AD67-F347F2B3D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6300" y="1346085"/>
            <a:ext cx="3343784" cy="1572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ts val="4000"/>
              </a:lnSpc>
            </a:pP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陰影部分的面積是</a:t>
            </a:r>
          </a:p>
          <a:p>
            <a:pPr>
              <a:lnSpc>
                <a:spcPts val="4000"/>
              </a:lnSpc>
            </a:pP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   (6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3) × 3 ÷ 2</a:t>
            </a:r>
          </a:p>
          <a:p>
            <a:pPr>
              <a:lnSpc>
                <a:spcPts val="4000"/>
              </a:lnSpc>
            </a:pP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= 12(cm²)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66DCD7AC-E69A-4E31-AFF0-4E80DC1AD343}"/>
              </a:ext>
            </a:extLst>
          </p:cNvPr>
          <p:cNvCxnSpPr>
            <a:cxnSpLocks/>
          </p:cNvCxnSpPr>
          <p:nvPr/>
        </p:nvCxnSpPr>
        <p:spPr bwMode="auto">
          <a:xfrm flipV="1">
            <a:off x="2346425" y="4044112"/>
            <a:ext cx="5184576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1" name="Text Box 890">
            <a:extLst>
              <a:ext uri="{FF2B5EF4-FFF2-40B4-BE49-F238E27FC236}">
                <a16:creationId xmlns:a16="http://schemas.microsoft.com/office/drawing/2014/main" id="{7D89E5DE-70BA-44F3-8588-B8B0C6117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936" y="1828166"/>
            <a:ext cx="11945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ea typeface="標楷體" panose="03000509000000000000" pitchFamily="65" charset="-120"/>
              </a:rPr>
              <a:t>64cm</a:t>
            </a:r>
            <a:r>
              <a:rPr lang="en-US" altLang="zh-TW" sz="2400" baseline="30000" dirty="0">
                <a:ea typeface="標楷體" panose="03000509000000000000" pitchFamily="65" charset="-120"/>
              </a:rPr>
              <a:t>2</a:t>
            </a:r>
            <a:endParaRPr lang="en-US" altLang="zh-TW" sz="2400" dirty="0">
              <a:ea typeface="標楷體" panose="03000509000000000000" pitchFamily="65" charset="-120"/>
            </a:endParaRPr>
          </a:p>
        </p:txBody>
      </p:sp>
      <p:sp>
        <p:nvSpPr>
          <p:cNvPr id="32" name="Text Box 890">
            <a:extLst>
              <a:ext uri="{FF2B5EF4-FFF2-40B4-BE49-F238E27FC236}">
                <a16:creationId xmlns:a16="http://schemas.microsoft.com/office/drawing/2014/main" id="{514BD2B0-21EA-487B-8C05-6D92C822B4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4734" y="2117331"/>
            <a:ext cx="11230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dirty="0">
                <a:ea typeface="標楷體" panose="03000509000000000000" pitchFamily="65" charset="-120"/>
              </a:rPr>
              <a:t>36cm</a:t>
            </a:r>
            <a:r>
              <a:rPr lang="en-US" altLang="zh-TW" sz="2400" baseline="30000" dirty="0">
                <a:ea typeface="標楷體" panose="03000509000000000000" pitchFamily="65" charset="-120"/>
              </a:rPr>
              <a:t>2</a:t>
            </a:r>
            <a:endParaRPr lang="en-US" altLang="zh-TW" sz="2400" dirty="0">
              <a:ea typeface="標楷體" panose="03000509000000000000" pitchFamily="65" charset="-120"/>
            </a:endParaRP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A8C7970C-BA38-40A8-AD9C-8C6D95909458}"/>
              </a:ext>
            </a:extLst>
          </p:cNvPr>
          <p:cNvGrpSpPr/>
          <p:nvPr/>
        </p:nvGrpSpPr>
        <p:grpSpPr>
          <a:xfrm>
            <a:off x="2627784" y="2725511"/>
            <a:ext cx="936104" cy="831820"/>
            <a:chOff x="3203848" y="5013176"/>
            <a:chExt cx="936104" cy="831820"/>
          </a:xfrm>
        </p:grpSpPr>
        <p:sp>
          <p:nvSpPr>
            <p:cNvPr id="34" name="Text Box 890">
              <a:extLst>
                <a:ext uri="{FF2B5EF4-FFF2-40B4-BE49-F238E27FC236}">
                  <a16:creationId xmlns:a16="http://schemas.microsoft.com/office/drawing/2014/main" id="{EFEC25C6-9B60-41AD-B699-5FB40D10C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3848" y="5383331"/>
              <a:ext cx="93610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096000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ea typeface="標楷體" panose="03000509000000000000" pitchFamily="65" charset="-120"/>
                </a:rPr>
                <a:t>9cm</a:t>
              </a:r>
              <a:r>
                <a:rPr lang="en-US" altLang="zh-TW" sz="2400" baseline="30000" dirty="0">
                  <a:ea typeface="標楷體" panose="03000509000000000000" pitchFamily="65" charset="-120"/>
                </a:rPr>
                <a:t>2</a:t>
              </a:r>
              <a:endParaRPr lang="en-US" altLang="zh-TW" sz="2400" dirty="0">
                <a:ea typeface="標楷體" panose="03000509000000000000" pitchFamily="65" charset="-120"/>
              </a:endParaRPr>
            </a:p>
          </p:txBody>
        </p:sp>
        <p:cxnSp>
          <p:nvCxnSpPr>
            <p:cNvPr id="36" name="直接箭头连接符 35">
              <a:extLst>
                <a:ext uri="{FF2B5EF4-FFF2-40B4-BE49-F238E27FC236}">
                  <a16:creationId xmlns:a16="http://schemas.microsoft.com/office/drawing/2014/main" id="{0D02AE30-ED05-47F6-8D6D-C3C74115CB28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633063" y="5013176"/>
              <a:ext cx="0" cy="50405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</p:grpSp>
      <p:sp>
        <p:nvSpPr>
          <p:cNvPr id="46" name="任意多边形: 形状 45">
            <a:extLst>
              <a:ext uri="{FF2B5EF4-FFF2-40B4-BE49-F238E27FC236}">
                <a16:creationId xmlns:a16="http://schemas.microsoft.com/office/drawing/2014/main" id="{852E391D-DA43-4C6A-85B9-FE8653E1226F}"/>
              </a:ext>
            </a:extLst>
          </p:cNvPr>
          <p:cNvSpPr/>
          <p:nvPr/>
        </p:nvSpPr>
        <p:spPr>
          <a:xfrm>
            <a:off x="1254064" y="3088709"/>
            <a:ext cx="1440000" cy="140859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8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47" name="Text Box 142">
            <a:extLst>
              <a:ext uri="{FF2B5EF4-FFF2-40B4-BE49-F238E27FC236}">
                <a16:creationId xmlns:a16="http://schemas.microsoft.com/office/drawing/2014/main" id="{159125B3-2D01-4173-A118-912B42D47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300" y="3117320"/>
            <a:ext cx="7324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008A00"/>
                </a:solidFill>
              </a:rPr>
              <a:t>6cm</a:t>
            </a:r>
            <a:endParaRPr lang="en-US" altLang="zh-TW" sz="2000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sp>
        <p:nvSpPr>
          <p:cNvPr id="48" name="任意多边形: 形状 47">
            <a:extLst>
              <a:ext uri="{FF2B5EF4-FFF2-40B4-BE49-F238E27FC236}">
                <a16:creationId xmlns:a16="http://schemas.microsoft.com/office/drawing/2014/main" id="{8C9C71E1-5574-4DB7-8BC5-E400CE11212C}"/>
              </a:ext>
            </a:extLst>
          </p:cNvPr>
          <p:cNvSpPr/>
          <p:nvPr/>
        </p:nvSpPr>
        <p:spPr>
          <a:xfrm>
            <a:off x="2694064" y="3076693"/>
            <a:ext cx="719997" cy="140859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49" name="Text Box 142">
            <a:extLst>
              <a:ext uri="{FF2B5EF4-FFF2-40B4-BE49-F238E27FC236}">
                <a16:creationId xmlns:a16="http://schemas.microsoft.com/office/drawing/2014/main" id="{A3D6D134-1FA9-478C-A721-257DBAB853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691" y="3140968"/>
            <a:ext cx="7324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0066FF"/>
                </a:solidFill>
              </a:rPr>
              <a:t>3cm</a:t>
            </a:r>
            <a:endParaRPr lang="en-US" altLang="zh-TW" sz="20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50" name="任意多边形: 形状 49">
            <a:extLst>
              <a:ext uri="{FF2B5EF4-FFF2-40B4-BE49-F238E27FC236}">
                <a16:creationId xmlns:a16="http://schemas.microsoft.com/office/drawing/2014/main" id="{537BC576-3B8A-4372-A57D-A152E9BFC241}"/>
              </a:ext>
            </a:extLst>
          </p:cNvPr>
          <p:cNvSpPr/>
          <p:nvPr/>
        </p:nvSpPr>
        <p:spPr>
          <a:xfrm>
            <a:off x="3426481" y="3076934"/>
            <a:ext cx="2153451" cy="152634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008A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51" name="Text Box 142">
            <a:extLst>
              <a:ext uri="{FF2B5EF4-FFF2-40B4-BE49-F238E27FC236}">
                <a16:creationId xmlns:a16="http://schemas.microsoft.com/office/drawing/2014/main" id="{8F8F1ED4-80C4-4FF3-B799-090690ADC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4775" y="3139332"/>
            <a:ext cx="7324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008A00"/>
                </a:solidFill>
              </a:rPr>
              <a:t>8cm</a:t>
            </a:r>
            <a:endParaRPr lang="en-US" altLang="zh-TW" sz="2000" dirty="0">
              <a:solidFill>
                <a:srgbClr val="008A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7EDA8EE6-D242-4E2F-AE66-1ACA9823D8D5}"/>
              </a:ext>
            </a:extLst>
          </p:cNvPr>
          <p:cNvCxnSpPr>
            <a:cxnSpLocks/>
          </p:cNvCxnSpPr>
          <p:nvPr/>
        </p:nvCxnSpPr>
        <p:spPr bwMode="auto">
          <a:xfrm flipV="1">
            <a:off x="1243013" y="4492528"/>
            <a:ext cx="2392883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直接连接符 57">
            <a:extLst>
              <a:ext uri="{FF2B5EF4-FFF2-40B4-BE49-F238E27FC236}">
                <a16:creationId xmlns:a16="http://schemas.microsoft.com/office/drawing/2014/main" id="{997C4144-3335-47CE-8F83-89084EA30E85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700691" y="1631027"/>
            <a:ext cx="0" cy="1459252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81B33935-AFC1-4001-ABF4-D12E94D64A0B}"/>
              </a:ext>
            </a:extLst>
          </p:cNvPr>
          <p:cNvCxnSpPr>
            <a:cxnSpLocks/>
          </p:cNvCxnSpPr>
          <p:nvPr/>
        </p:nvCxnSpPr>
        <p:spPr bwMode="auto">
          <a:xfrm flipV="1">
            <a:off x="2700000" y="2355213"/>
            <a:ext cx="0" cy="7214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4" name="任意多边形: 形状 63">
            <a:extLst>
              <a:ext uri="{FF2B5EF4-FFF2-40B4-BE49-F238E27FC236}">
                <a16:creationId xmlns:a16="http://schemas.microsoft.com/office/drawing/2014/main" id="{914707F2-E87D-4697-A9FF-8EF6A502FBC0}"/>
              </a:ext>
            </a:extLst>
          </p:cNvPr>
          <p:cNvSpPr/>
          <p:nvPr/>
        </p:nvSpPr>
        <p:spPr>
          <a:xfrm rot="5400000">
            <a:off x="2255938" y="1917093"/>
            <a:ext cx="727341" cy="148908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65" name="Text Box 142">
            <a:extLst>
              <a:ext uri="{FF2B5EF4-FFF2-40B4-BE49-F238E27FC236}">
                <a16:creationId xmlns:a16="http://schemas.microsoft.com/office/drawing/2014/main" id="{65B65400-E911-4D71-B286-5A0B0E543B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3415" y="1773883"/>
            <a:ext cx="7324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6</a:t>
            </a:r>
            <a:r>
              <a:rPr lang="zh-CN" altLang="en-US" sz="2000" dirty="0">
                <a:solidFill>
                  <a:srgbClr val="7030A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3</a:t>
            </a:r>
            <a:endParaRPr lang="en-US" altLang="zh-TW" sz="2000" dirty="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id="{7DD8EC1B-F594-423D-AEE6-1B22188D6445}"/>
              </a:ext>
            </a:extLst>
          </p:cNvPr>
          <p:cNvCxnSpPr>
            <a:cxnSpLocks/>
            <a:endCxn id="30" idx="3"/>
          </p:cNvCxnSpPr>
          <p:nvPr/>
        </p:nvCxnSpPr>
        <p:spPr bwMode="auto">
          <a:xfrm flipH="1" flipV="1">
            <a:off x="3419632" y="908255"/>
            <a:ext cx="0" cy="217349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7" name="直接连接符 66">
            <a:extLst>
              <a:ext uri="{FF2B5EF4-FFF2-40B4-BE49-F238E27FC236}">
                <a16:creationId xmlns:a16="http://schemas.microsoft.com/office/drawing/2014/main" id="{4D7AC16F-30C3-4946-B575-1CF4A49A2677}"/>
              </a:ext>
            </a:extLst>
          </p:cNvPr>
          <p:cNvCxnSpPr>
            <a:cxnSpLocks/>
          </p:cNvCxnSpPr>
          <p:nvPr/>
        </p:nvCxnSpPr>
        <p:spPr bwMode="auto">
          <a:xfrm flipV="1">
            <a:off x="3421661" y="2346684"/>
            <a:ext cx="0" cy="72148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>
                <a:lumMod val="95000"/>
                <a:lumOff val="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8" name="任意多边形: 形状 67">
            <a:extLst>
              <a:ext uri="{FF2B5EF4-FFF2-40B4-BE49-F238E27FC236}">
                <a16:creationId xmlns:a16="http://schemas.microsoft.com/office/drawing/2014/main" id="{967F592B-F876-4E4D-BCF3-9D14B686DBA5}"/>
              </a:ext>
            </a:extLst>
          </p:cNvPr>
          <p:cNvSpPr/>
          <p:nvPr/>
        </p:nvSpPr>
        <p:spPr>
          <a:xfrm rot="16200000" flipH="1">
            <a:off x="2775481" y="1566812"/>
            <a:ext cx="1446032" cy="130774"/>
          </a:xfrm>
          <a:custGeom>
            <a:avLst/>
            <a:gdLst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485775 w 1162050"/>
              <a:gd name="connsiteY2" fmla="*/ 7620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28575 w 1162050"/>
              <a:gd name="connsiteY1" fmla="*/ 8572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47625 w 1162050"/>
              <a:gd name="connsiteY1" fmla="*/ 114300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162050"/>
              <a:gd name="connsiteY0" fmla="*/ 19050 h 161925"/>
              <a:gd name="connsiteX1" fmla="*/ 0 w 1162050"/>
              <a:gd name="connsiteY1" fmla="*/ 104775 h 161925"/>
              <a:gd name="connsiteX2" fmla="*/ 523875 w 1162050"/>
              <a:gd name="connsiteY2" fmla="*/ 95250 h 161925"/>
              <a:gd name="connsiteX3" fmla="*/ 552450 w 1162050"/>
              <a:gd name="connsiteY3" fmla="*/ 161925 h 161925"/>
              <a:gd name="connsiteX4" fmla="*/ 628650 w 1162050"/>
              <a:gd name="connsiteY4" fmla="*/ 85725 h 161925"/>
              <a:gd name="connsiteX5" fmla="*/ 1143000 w 1162050"/>
              <a:gd name="connsiteY5" fmla="*/ 85725 h 161925"/>
              <a:gd name="connsiteX6" fmla="*/ 1162050 w 1162050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0550 w 1228725"/>
              <a:gd name="connsiteY2" fmla="*/ 95250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600075 w 1228725"/>
              <a:gd name="connsiteY2" fmla="*/ 8572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6675 w 1228725"/>
              <a:gd name="connsiteY1" fmla="*/ 10477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92125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61925"/>
              <a:gd name="connsiteX1" fmla="*/ 69468 w 1228725"/>
              <a:gd name="connsiteY1" fmla="*/ 87908 h 161925"/>
              <a:gd name="connsiteX2" fmla="*/ 597283 w 1228725"/>
              <a:gd name="connsiteY2" fmla="*/ 88255 h 161925"/>
              <a:gd name="connsiteX3" fmla="*/ 619125 w 1228725"/>
              <a:gd name="connsiteY3" fmla="*/ 161925 h 161925"/>
              <a:gd name="connsiteX4" fmla="*/ 695325 w 1228725"/>
              <a:gd name="connsiteY4" fmla="*/ 85725 h 161925"/>
              <a:gd name="connsiteX5" fmla="*/ 1209675 w 1228725"/>
              <a:gd name="connsiteY5" fmla="*/ 85725 h 161925"/>
              <a:gd name="connsiteX6" fmla="*/ 1228725 w 1228725"/>
              <a:gd name="connsiteY6" fmla="*/ 0 h 161925"/>
              <a:gd name="connsiteX0" fmla="*/ 0 w 1228725"/>
              <a:gd name="connsiteY0" fmla="*/ 0 h 152030"/>
              <a:gd name="connsiteX1" fmla="*/ 69468 w 1228725"/>
              <a:gd name="connsiteY1" fmla="*/ 87908 h 152030"/>
              <a:gd name="connsiteX2" fmla="*/ 597283 w 1228725"/>
              <a:gd name="connsiteY2" fmla="*/ 88255 h 152030"/>
              <a:gd name="connsiteX3" fmla="*/ 644258 w 1228725"/>
              <a:gd name="connsiteY3" fmla="*/ 152030 h 152030"/>
              <a:gd name="connsiteX4" fmla="*/ 695325 w 1228725"/>
              <a:gd name="connsiteY4" fmla="*/ 85725 h 152030"/>
              <a:gd name="connsiteX5" fmla="*/ 1209675 w 1228725"/>
              <a:gd name="connsiteY5" fmla="*/ 85725 h 152030"/>
              <a:gd name="connsiteX6" fmla="*/ 1228725 w 1228725"/>
              <a:gd name="connsiteY6" fmla="*/ 0 h 152030"/>
              <a:gd name="connsiteX0" fmla="*/ 0 w 1245480"/>
              <a:gd name="connsiteY0" fmla="*/ 0 h 152030"/>
              <a:gd name="connsiteX1" fmla="*/ 69468 w 1245480"/>
              <a:gd name="connsiteY1" fmla="*/ 87908 h 152030"/>
              <a:gd name="connsiteX2" fmla="*/ 597283 w 1245480"/>
              <a:gd name="connsiteY2" fmla="*/ 88255 h 152030"/>
              <a:gd name="connsiteX3" fmla="*/ 644258 w 1245480"/>
              <a:gd name="connsiteY3" fmla="*/ 152030 h 152030"/>
              <a:gd name="connsiteX4" fmla="*/ 695325 w 1245480"/>
              <a:gd name="connsiteY4" fmla="*/ 85725 h 152030"/>
              <a:gd name="connsiteX5" fmla="*/ 1209675 w 1245480"/>
              <a:gd name="connsiteY5" fmla="*/ 85725 h 152030"/>
              <a:gd name="connsiteX6" fmla="*/ 1245480 w 1245480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572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675 w 1279233"/>
              <a:gd name="connsiteY5" fmla="*/ 85725 h 152030"/>
              <a:gd name="connsiteX6" fmla="*/ 1279233 w 1279233"/>
              <a:gd name="connsiteY6" fmla="*/ 0 h 152030"/>
              <a:gd name="connsiteX0" fmla="*/ 0 w 1279233"/>
              <a:gd name="connsiteY0" fmla="*/ 0 h 152030"/>
              <a:gd name="connsiteX1" fmla="*/ 69468 w 1279233"/>
              <a:gd name="connsiteY1" fmla="*/ 87908 h 152030"/>
              <a:gd name="connsiteX2" fmla="*/ 597283 w 1279233"/>
              <a:gd name="connsiteY2" fmla="*/ 88255 h 152030"/>
              <a:gd name="connsiteX3" fmla="*/ 644258 w 1279233"/>
              <a:gd name="connsiteY3" fmla="*/ 152030 h 152030"/>
              <a:gd name="connsiteX4" fmla="*/ 695325 w 1279233"/>
              <a:gd name="connsiteY4" fmla="*/ 87975 h 152030"/>
              <a:gd name="connsiteX5" fmla="*/ 1209590 w 1279233"/>
              <a:gd name="connsiteY5" fmla="*/ 87975 h 152030"/>
              <a:gd name="connsiteX6" fmla="*/ 1279233 w 1279233"/>
              <a:gd name="connsiteY6" fmla="*/ 0 h 152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79233" h="152030">
                <a:moveTo>
                  <a:pt x="0" y="0"/>
                </a:moveTo>
                <a:lnTo>
                  <a:pt x="69468" y="87908"/>
                </a:lnTo>
                <a:lnTo>
                  <a:pt x="597283" y="88255"/>
                </a:lnTo>
                <a:lnTo>
                  <a:pt x="644258" y="152030"/>
                </a:lnTo>
                <a:lnTo>
                  <a:pt x="695325" y="87975"/>
                </a:lnTo>
                <a:lnTo>
                  <a:pt x="1209590" y="87975"/>
                </a:lnTo>
                <a:lnTo>
                  <a:pt x="1279233" y="0"/>
                </a:lnTo>
              </a:path>
            </a:pathLst>
          </a:cu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zh-CN" altLang="en-US"/>
          </a:p>
        </p:txBody>
      </p:sp>
      <p:sp>
        <p:nvSpPr>
          <p:cNvPr id="69" name="Text Box 142">
            <a:extLst>
              <a:ext uri="{FF2B5EF4-FFF2-40B4-BE49-F238E27FC236}">
                <a16:creationId xmlns:a16="http://schemas.microsoft.com/office/drawing/2014/main" id="{7FB45ABB-00F7-4328-A664-F35FE1D13C51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3535146" y="1436446"/>
            <a:ext cx="7324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8</a:t>
            </a:r>
            <a:r>
              <a:rPr lang="zh-CN" altLang="en-US" sz="2000" dirty="0">
                <a:solidFill>
                  <a:srgbClr val="7030A0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000" dirty="0">
                <a:solidFill>
                  <a:srgbClr val="7030A0"/>
                </a:solidFill>
                <a:ea typeface="標楷體" panose="03000509000000000000" pitchFamily="65" charset="-120"/>
              </a:rPr>
              <a:t>3</a:t>
            </a:r>
            <a:endParaRPr lang="en-US" altLang="zh-TW" sz="2000" dirty="0">
              <a:solidFill>
                <a:srgbClr val="7030A0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00"/>
                            </p:stCondLst>
                            <p:childTnLst>
                              <p:par>
                                <p:cTn id="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7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0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0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3.7037E-6 C -0.00313 -0.03519 -0.00191 -0.07014 0.00069 -0.1051 L 0.00069 -0.1051 " pathEditMode="relative" rAng="0" ptsTypes="AAA">
                                      <p:cBhvr>
                                        <p:cTn id="11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-5255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34 1.48148E-6 C -0.00313 -0.03519 -0.00191 -0.07014 0.00069 -0.10509 L 0.00069 -0.10486 " pathEditMode="relative" rAng="0" ptsTypes="AAA">
                                      <p:cBhvr>
                                        <p:cTn id="11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-5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10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10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7" grpId="0"/>
      <p:bldP spid="37" grpId="1"/>
      <p:bldP spid="37" grpId="2"/>
      <p:bldP spid="38" grpId="0"/>
      <p:bldP spid="38" grpId="1"/>
      <p:bldP spid="38" grpId="2"/>
      <p:bldP spid="39" grpId="0"/>
      <p:bldP spid="39" grpId="1"/>
      <p:bldP spid="39" grpId="2"/>
      <p:bldP spid="40" grpId="0" build="allAtOnce"/>
      <p:bldP spid="31" grpId="0"/>
      <p:bldP spid="31" grpId="1"/>
      <p:bldP spid="31" grpId="2"/>
      <p:bldP spid="31" grpId="3"/>
      <p:bldP spid="32" grpId="0"/>
      <p:bldP spid="32" grpId="1"/>
      <p:bldP spid="32" grpId="2"/>
      <p:bldP spid="32" grpId="3"/>
      <p:bldP spid="46" grpId="0" animBg="1"/>
      <p:bldP spid="46" grpId="1" animBg="1"/>
      <p:bldP spid="47" grpId="0"/>
      <p:bldP spid="47" grpId="1"/>
      <p:bldP spid="48" grpId="0" animBg="1"/>
      <p:bldP spid="48" grpId="1" animBg="1"/>
      <p:bldP spid="48" grpId="2" animBg="1"/>
      <p:bldP spid="49" grpId="0"/>
      <p:bldP spid="49" grpId="1"/>
      <p:bldP spid="49" grpId="2"/>
      <p:bldP spid="50" grpId="0" animBg="1"/>
      <p:bldP spid="50" grpId="1" animBg="1"/>
      <p:bldP spid="51" grpId="0"/>
      <p:bldP spid="51" grpId="1"/>
      <p:bldP spid="64" grpId="0" animBg="1"/>
      <p:bldP spid="64" grpId="1" animBg="1"/>
      <p:bldP spid="65" grpId="0"/>
      <p:bldP spid="65" grpId="1"/>
      <p:bldP spid="68" grpId="0" animBg="1"/>
      <p:bldP spid="68" grpId="1" animBg="1"/>
      <p:bldP spid="69" grpId="0"/>
      <p:bldP spid="69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4124</TotalTime>
  <Words>101</Words>
  <Application>Microsoft Office PowerPoint</Application>
  <PresentationFormat>全屏显示(4:3)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558</cp:revision>
  <dcterms:modified xsi:type="dcterms:W3CDTF">2023-07-12T09:07:55Z</dcterms:modified>
</cp:coreProperties>
</file>