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7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1661">
          <p15:clr>
            <a:srgbClr val="A4A3A4"/>
          </p15:clr>
        </p15:guide>
        <p15:guide id="3" orient="horz" pos="1344">
          <p15:clr>
            <a:srgbClr val="A4A3A4"/>
          </p15:clr>
        </p15:guide>
        <p15:guide id="4" pos="657">
          <p15:clr>
            <a:srgbClr val="A4A3A4"/>
          </p15:clr>
        </p15:guide>
        <p15:guide id="5" pos="1292">
          <p15:clr>
            <a:srgbClr val="A4A3A4"/>
          </p15:clr>
        </p15:guide>
        <p15:guide id="6" pos="1701">
          <p15:clr>
            <a:srgbClr val="A4A3A4"/>
          </p15:clr>
        </p15:guide>
        <p15:guide id="7" pos="5329">
          <p15:clr>
            <a:srgbClr val="A4A3A4"/>
          </p15:clr>
        </p15:guide>
        <p15:guide id="8" pos="93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BBE0E3"/>
    <a:srgbClr val="FBEDEB"/>
    <a:srgbClr val="EBE6FE"/>
    <a:srgbClr val="008A00"/>
    <a:srgbClr val="009600"/>
    <a:srgbClr val="3366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80925" autoAdjust="0"/>
  </p:normalViewPr>
  <p:slideViewPr>
    <p:cSldViewPr>
      <p:cViewPr varScale="1">
        <p:scale>
          <a:sx n="86" d="100"/>
          <a:sy n="86" d="100"/>
        </p:scale>
        <p:origin x="840" y="96"/>
      </p:cViewPr>
      <p:guideLst>
        <p:guide orient="horz" pos="845"/>
        <p:guide orient="horz" pos="1661"/>
        <p:guide orient="horz" pos="1344"/>
        <p:guide pos="657"/>
        <p:guide pos="1292"/>
        <p:guide pos="1701"/>
        <p:guide pos="5329"/>
        <p:guide pos="93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2CEEC230-92B4-47C8-8DF3-95121240AE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D798C4D-E2D6-49CC-9879-CD2CD4F9BE0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8826C6AF-A779-49F8-AD42-BA47729F0F15}" type="datetimeFigureOut">
              <a:rPr lang="zh-TW" altLang="en-US"/>
              <a:pPr>
                <a:defRPr/>
              </a:pPr>
              <a:t>2021/7/22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9C04FE95-6664-45A6-8F96-D7D45EFA25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9AD89A9B-0F3C-459D-84C4-8A66AD0DE6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A892B6A-7CD3-4E9A-A858-0689F131B77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D7D1A10-EB3D-4C3D-A3E9-9A0B543B2B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D7F4DD9-985B-4055-A19E-9D0AFD2DDBA5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AA64B6F5-6629-4949-8AF0-4FEF15D6D03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87E9D927-3A00-4B3C-BC8F-23876C400A04}" type="slidenum">
              <a:rPr lang="en-US" altLang="zh-TW" sz="1200"/>
              <a:pPr algn="r" eaLnBrk="1" hangingPunct="1"/>
              <a:t>1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2458AF7A-6E66-439A-AD4B-B4527EF9D3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850EAEA3-DAE9-4CA3-8316-CC7875870A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23118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86910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37104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5036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661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4733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1879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68916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1592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6622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656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25582FB1-8B8F-4E33-A505-3B2A756E9D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327BACF0-FB6A-40D3-B15A-9159375A258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9388" y="6165850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>
            <a:extLst>
              <a:ext uri="{FF2B5EF4-FFF2-40B4-BE49-F238E27FC236}">
                <a16:creationId xmlns:a16="http://schemas.microsoft.com/office/drawing/2014/main" id="{6D38FBB0-858A-472F-BEC0-967F8D4BFF6B}"/>
              </a:ext>
            </a:extLst>
          </p:cNvPr>
          <p:cNvGrpSpPr>
            <a:grpSpLocks/>
          </p:cNvGrpSpPr>
          <p:nvPr/>
        </p:nvGrpSpPr>
        <p:grpSpPr bwMode="auto">
          <a:xfrm>
            <a:off x="1079500" y="4046538"/>
            <a:ext cx="2609850" cy="461962"/>
            <a:chOff x="1078855" y="3464662"/>
            <a:chExt cx="2610486" cy="461962"/>
          </a:xfrm>
        </p:grpSpPr>
        <p:sp>
          <p:nvSpPr>
            <p:cNvPr id="3090" name="Text Box 142">
              <a:extLst>
                <a:ext uri="{FF2B5EF4-FFF2-40B4-BE49-F238E27FC236}">
                  <a16:creationId xmlns:a16="http://schemas.microsoft.com/office/drawing/2014/main" id="{55BF8112-BB7B-4E0D-836E-37ADC53739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8855" y="3464662"/>
              <a:ext cx="533724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CN" altLang="en-US" sz="2400">
                  <a:solidFill>
                    <a:srgbClr val="0066FF"/>
                  </a:solidFill>
                  <a:ea typeface="標楷體" panose="03000509000000000000" pitchFamily="65" charset="-120"/>
                </a:rPr>
                <a:t>長</a:t>
              </a:r>
              <a:endParaRPr lang="en-US" altLang="zh-TW" sz="240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3091" name="矩形 5">
              <a:extLst>
                <a:ext uri="{FF2B5EF4-FFF2-40B4-BE49-F238E27FC236}">
                  <a16:creationId xmlns:a16="http://schemas.microsoft.com/office/drawing/2014/main" id="{CF4A6412-ACA5-4E4E-BF32-F67A4CD6A1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4698" y="3550792"/>
              <a:ext cx="504056" cy="3600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092" name="矩形 36">
              <a:extLst>
                <a:ext uri="{FF2B5EF4-FFF2-40B4-BE49-F238E27FC236}">
                  <a16:creationId xmlns:a16="http://schemas.microsoft.com/office/drawing/2014/main" id="{767AF11E-E2DD-40CE-BB1F-962DF61FBA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4092" y="3550792"/>
              <a:ext cx="504056" cy="3600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093" name="矩形 37">
              <a:extLst>
                <a:ext uri="{FF2B5EF4-FFF2-40B4-BE49-F238E27FC236}">
                  <a16:creationId xmlns:a16="http://schemas.microsoft.com/office/drawing/2014/main" id="{532724FD-CCE1-4F61-8F59-498005082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5891" y="3550792"/>
              <a:ext cx="504056" cy="3600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094" name="矩形 38">
              <a:extLst>
                <a:ext uri="{FF2B5EF4-FFF2-40B4-BE49-F238E27FC236}">
                  <a16:creationId xmlns:a16="http://schemas.microsoft.com/office/drawing/2014/main" id="{EC20FB2C-1991-4BD4-9DE1-264E7C6593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5285" y="3550792"/>
              <a:ext cx="504056" cy="3600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</p:grpSp>
      <p:sp>
        <p:nvSpPr>
          <p:cNvPr id="42" name="Rectangle 105">
            <a:extLst>
              <a:ext uri="{FF2B5EF4-FFF2-40B4-BE49-F238E27FC236}">
                <a16:creationId xmlns:a16="http://schemas.microsoft.com/office/drawing/2014/main" id="{F0DC5E18-6C59-41E6-B7FF-A6C5374D3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8400" y="1587500"/>
            <a:ext cx="2016125" cy="406400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/>
          </a:p>
        </p:txBody>
      </p:sp>
      <p:sp>
        <p:nvSpPr>
          <p:cNvPr id="3076" name="Text Box 890">
            <a:extLst>
              <a:ext uri="{FF2B5EF4-FFF2-40B4-BE49-F238E27FC236}">
                <a16:creationId xmlns:a16="http://schemas.microsoft.com/office/drawing/2014/main" id="{F8CDF220-684D-448D-B49C-275FEA7F6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150" y="1079500"/>
            <a:ext cx="7561263" cy="227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用一條長</a:t>
            </a:r>
            <a:r>
              <a:rPr lang="en-US" altLang="zh-TW" sz="2800">
                <a:ea typeface="標楷體" panose="03000509000000000000" pitchFamily="65" charset="-120"/>
              </a:rPr>
              <a:t>80cm</a:t>
            </a:r>
            <a:r>
              <a:rPr lang="zh-TW" altLang="en-US" sz="2800">
                <a:ea typeface="標楷體" panose="03000509000000000000" pitchFamily="65" charset="-120"/>
              </a:rPr>
              <a:t>的繩子圍出一個長方形。如果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18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長是闊的</a:t>
            </a:r>
            <a:r>
              <a:rPr lang="en-US" altLang="zh-TW" sz="2800">
                <a:ea typeface="標楷體" panose="03000509000000000000" pitchFamily="65" charset="-120"/>
              </a:rPr>
              <a:t>4</a:t>
            </a:r>
            <a:r>
              <a:rPr lang="zh-TW" altLang="en-US" sz="2800">
                <a:ea typeface="標楷體" panose="03000509000000000000" pitchFamily="65" charset="-120"/>
              </a:rPr>
              <a:t>倍，這個長方形的面積是多少？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18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A. 400cm</a:t>
            </a:r>
            <a:r>
              <a:rPr lang="en-US" altLang="zh-TW" sz="2800" baseline="30000">
                <a:ea typeface="標楷體" panose="03000509000000000000" pitchFamily="65" charset="-120"/>
              </a:rPr>
              <a:t>2</a:t>
            </a:r>
            <a:r>
              <a:rPr lang="en-US" altLang="zh-TW" sz="2800">
                <a:ea typeface="標楷體" panose="03000509000000000000" pitchFamily="65" charset="-120"/>
              </a:rPr>
              <a:t>                  B. 256cm</a:t>
            </a:r>
            <a:r>
              <a:rPr lang="en-US" altLang="zh-TW" sz="2800" baseline="30000">
                <a:ea typeface="標楷體" panose="03000509000000000000" pitchFamily="65" charset="-120"/>
              </a:rPr>
              <a:t>2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5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C. 100cm</a:t>
            </a:r>
            <a:r>
              <a:rPr lang="en-US" altLang="zh-TW" sz="2800" baseline="30000">
                <a:ea typeface="標楷體" panose="03000509000000000000" pitchFamily="65" charset="-120"/>
              </a:rPr>
              <a:t>2</a:t>
            </a:r>
            <a:r>
              <a:rPr lang="en-US" altLang="zh-TW" sz="2800">
                <a:ea typeface="標楷體" panose="03000509000000000000" pitchFamily="65" charset="-120"/>
              </a:rPr>
              <a:t>                  D. 64cm</a:t>
            </a:r>
            <a:r>
              <a:rPr lang="en-US" altLang="zh-TW" sz="2800" baseline="30000">
                <a:ea typeface="標楷體" panose="03000509000000000000" pitchFamily="65" charset="-120"/>
              </a:rPr>
              <a:t>2</a:t>
            </a:r>
            <a:endParaRPr lang="en-US" altLang="zh-TW" sz="2800">
              <a:ea typeface="標楷體" panose="03000509000000000000" pitchFamily="65" charset="-120"/>
            </a:endParaRP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E1154614-86D5-4A50-9FC0-92BBC28C9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1098550"/>
            <a:ext cx="7461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24. </a:t>
            </a:r>
            <a:endParaRPr lang="zh-TW" altLang="zh-TW" sz="2800">
              <a:ea typeface="標楷體" panose="03000509000000000000" pitchFamily="65" charset="-120"/>
            </a:endParaRPr>
          </a:p>
        </p:txBody>
      </p:sp>
      <p:sp>
        <p:nvSpPr>
          <p:cNvPr id="3078" name="Text Box 53">
            <a:extLst>
              <a:ext uri="{FF2B5EF4-FFF2-40B4-BE49-F238E27FC236}">
                <a16:creationId xmlns:a16="http://schemas.microsoft.com/office/drawing/2014/main" id="{24BDEDCF-1A56-44F2-A6E5-ED2C7FF71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sp>
        <p:nvSpPr>
          <p:cNvPr id="3079" name="Rectangle 34">
            <a:extLst>
              <a:ext uri="{FF2B5EF4-FFF2-40B4-BE49-F238E27FC236}">
                <a16:creationId xmlns:a16="http://schemas.microsoft.com/office/drawing/2014/main" id="{61A1AA4D-5641-4C71-8426-005BACECC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1263" y="2846388"/>
            <a:ext cx="503237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/>
          </a:p>
        </p:txBody>
      </p:sp>
      <p:sp>
        <p:nvSpPr>
          <p:cNvPr id="28" name="Text Box 17">
            <a:extLst>
              <a:ext uri="{FF2B5EF4-FFF2-40B4-BE49-F238E27FC236}">
                <a16:creationId xmlns:a16="http://schemas.microsoft.com/office/drawing/2014/main" id="{EB742021-C1E7-4E44-B767-20A4F3733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9363" y="2868613"/>
            <a:ext cx="490537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B</a:t>
            </a:r>
          </a:p>
        </p:txBody>
      </p:sp>
      <p:sp>
        <p:nvSpPr>
          <p:cNvPr id="61" name="Text Box 142">
            <a:extLst>
              <a:ext uri="{FF2B5EF4-FFF2-40B4-BE49-F238E27FC236}">
                <a16:creationId xmlns:a16="http://schemas.microsoft.com/office/drawing/2014/main" id="{9796E216-CC44-4552-90F3-980E15652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150" y="4800600"/>
            <a:ext cx="46513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長方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形</a:t>
            </a:r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的闊是：</a:t>
            </a: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80</a:t>
            </a:r>
            <a:r>
              <a:rPr lang="zh-TW" altLang="zh-CN" sz="2400" dirty="0">
                <a:solidFill>
                  <a:srgbClr val="0066FF"/>
                </a:solidFill>
              </a:rPr>
              <a:t>÷</a:t>
            </a: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2</a:t>
            </a:r>
            <a:r>
              <a:rPr lang="zh-TW" altLang="zh-CN" sz="2400" dirty="0">
                <a:solidFill>
                  <a:srgbClr val="0066FF"/>
                </a:solidFill>
              </a:rPr>
              <a:t>÷</a:t>
            </a: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5 = 8(cm)</a:t>
            </a:r>
            <a:endParaRPr lang="en-US" altLang="zh-TW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B42C790E-A82B-48B8-98DA-3EE80D0769A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497138" y="1530350"/>
            <a:ext cx="1044575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8" name="组合 7">
            <a:extLst>
              <a:ext uri="{FF2B5EF4-FFF2-40B4-BE49-F238E27FC236}">
                <a16:creationId xmlns:a16="http://schemas.microsoft.com/office/drawing/2014/main" id="{3418B61B-1C82-4B3F-BAD5-85DE41C35152}"/>
              </a:ext>
            </a:extLst>
          </p:cNvPr>
          <p:cNvGrpSpPr>
            <a:grpSpLocks/>
          </p:cNvGrpSpPr>
          <p:nvPr/>
        </p:nvGrpSpPr>
        <p:grpSpPr bwMode="auto">
          <a:xfrm>
            <a:off x="1079500" y="3573463"/>
            <a:ext cx="1104900" cy="460375"/>
            <a:chOff x="1078855" y="4084340"/>
            <a:chExt cx="1105237" cy="460375"/>
          </a:xfrm>
        </p:grpSpPr>
        <p:sp>
          <p:nvSpPr>
            <p:cNvPr id="3088" name="Text Box 142">
              <a:extLst>
                <a:ext uri="{FF2B5EF4-FFF2-40B4-BE49-F238E27FC236}">
                  <a16:creationId xmlns:a16="http://schemas.microsoft.com/office/drawing/2014/main" id="{4517A930-024F-4871-A93D-4E34C8B7E9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8855" y="4084340"/>
              <a:ext cx="526529" cy="46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CN" altLang="en-US" sz="2400">
                  <a:solidFill>
                    <a:srgbClr val="0066FF"/>
                  </a:solidFill>
                  <a:ea typeface="標楷體" panose="03000509000000000000" pitchFamily="65" charset="-120"/>
                </a:rPr>
                <a:t>闊</a:t>
              </a:r>
              <a:endParaRPr lang="en-US" altLang="zh-TW" sz="240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3089" name="矩形 39">
              <a:extLst>
                <a:ext uri="{FF2B5EF4-FFF2-40B4-BE49-F238E27FC236}">
                  <a16:creationId xmlns:a16="http://schemas.microsoft.com/office/drawing/2014/main" id="{EB815827-549B-4DDB-9259-FAEEF50A52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036" y="4134508"/>
              <a:ext cx="504056" cy="3600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</p:grpSp>
      <p:grpSp>
        <p:nvGrpSpPr>
          <p:cNvPr id="10" name="组合 9">
            <a:extLst>
              <a:ext uri="{FF2B5EF4-FFF2-40B4-BE49-F238E27FC236}">
                <a16:creationId xmlns:a16="http://schemas.microsoft.com/office/drawing/2014/main" id="{F1257F56-0CC1-4ECD-B555-1F6EF414019E}"/>
              </a:ext>
            </a:extLst>
          </p:cNvPr>
          <p:cNvGrpSpPr>
            <a:grpSpLocks/>
          </p:cNvGrpSpPr>
          <p:nvPr/>
        </p:nvGrpSpPr>
        <p:grpSpPr bwMode="auto">
          <a:xfrm>
            <a:off x="3883025" y="3570288"/>
            <a:ext cx="2460625" cy="974725"/>
            <a:chOff x="3882542" y="3571063"/>
            <a:chExt cx="2461369" cy="973652"/>
          </a:xfrm>
        </p:grpSpPr>
        <p:sp>
          <p:nvSpPr>
            <p:cNvPr id="63" name="Text Box 142">
              <a:extLst>
                <a:ext uri="{FF2B5EF4-FFF2-40B4-BE49-F238E27FC236}">
                  <a16:creationId xmlns:a16="http://schemas.microsoft.com/office/drawing/2014/main" id="{CF5E97A3-DDB4-4563-B520-408ABC5275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8507" y="3823197"/>
              <a:ext cx="2245404" cy="461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r>
                <a:rPr lang="zh-CN" altLang="en-US" sz="2400" dirty="0">
                  <a:solidFill>
                    <a:srgbClr val="7030A0"/>
                  </a:solidFill>
                  <a:ea typeface="標楷體" panose="03000509000000000000" pitchFamily="65" charset="-120"/>
                </a:rPr>
                <a:t>長</a:t>
              </a:r>
              <a:r>
                <a:rPr lang="zh-TW" altLang="zh-CN" sz="2400" dirty="0">
                  <a:solidFill>
                    <a:srgbClr val="7030A0"/>
                  </a:solidFill>
                </a:rPr>
                <a:t>＋</a:t>
              </a:r>
              <a:r>
                <a:rPr lang="zh-CN" altLang="en-US" sz="2400" dirty="0">
                  <a:solidFill>
                    <a:srgbClr val="7030A0"/>
                  </a:solidFill>
                  <a:ea typeface="標楷體" panose="03000509000000000000" pitchFamily="65" charset="-120"/>
                </a:rPr>
                <a:t>闊</a:t>
              </a:r>
              <a:r>
                <a:rPr lang="zh-CN" altLang="en-US" sz="2400" dirty="0">
                  <a:solidFill>
                    <a:srgbClr val="7030A0"/>
                  </a:solidFill>
                  <a:latin typeface="+mn-lt"/>
                  <a:ea typeface="標楷體" panose="03000509000000000000" pitchFamily="65" charset="-120"/>
                </a:rPr>
                <a:t> </a:t>
              </a:r>
              <a:r>
                <a:rPr lang="en-US" altLang="zh-CN" sz="2400" dirty="0">
                  <a:solidFill>
                    <a:srgbClr val="7030A0"/>
                  </a:solidFill>
                  <a:latin typeface="+mn-lt"/>
                  <a:ea typeface="標楷體" panose="03000509000000000000" pitchFamily="65" charset="-120"/>
                </a:rPr>
                <a:t>= </a:t>
              </a:r>
              <a:r>
                <a:rPr lang="zh-CN" altLang="en-US" sz="2400" dirty="0">
                  <a:solidFill>
                    <a:srgbClr val="7030A0"/>
                  </a:solidFill>
                  <a:ea typeface="標楷體" panose="03000509000000000000" pitchFamily="65" charset="-120"/>
                </a:rPr>
                <a:t>闊</a:t>
              </a:r>
              <a:r>
                <a:rPr lang="en-US" altLang="zh-CN" sz="2400" dirty="0">
                  <a:solidFill>
                    <a:srgbClr val="7030A0"/>
                  </a:solidFill>
                  <a:sym typeface="Wingdings 2" panose="05020102010507070707" pitchFamily="18" charset="2"/>
                </a:rPr>
                <a:t></a:t>
              </a:r>
              <a:r>
                <a:rPr lang="en-US" altLang="zh-CN" sz="2400" dirty="0">
                  <a:solidFill>
                    <a:srgbClr val="7030A0"/>
                  </a:solidFill>
                  <a:ea typeface="標楷體" panose="03000509000000000000" pitchFamily="65" charset="-120"/>
                </a:rPr>
                <a:t>5</a:t>
              </a:r>
              <a:endParaRPr lang="en-US" altLang="zh-TW" sz="2400" dirty="0">
                <a:solidFill>
                  <a:srgbClr val="7030A0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3087" name="右大括号 6">
              <a:extLst>
                <a:ext uri="{FF2B5EF4-FFF2-40B4-BE49-F238E27FC236}">
                  <a16:creationId xmlns:a16="http://schemas.microsoft.com/office/drawing/2014/main" id="{F3563A44-BCB2-4FCE-A1BC-193D03A3C1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2542" y="3571063"/>
              <a:ext cx="144090" cy="973652"/>
            </a:xfrm>
            <a:prstGeom prst="rightBrace">
              <a:avLst>
                <a:gd name="adj1" fmla="val 8321"/>
                <a:gd name="adj2" fmla="val 50000"/>
              </a:avLst>
            </a:prstGeom>
            <a:noFill/>
            <a:ln w="9525" algn="ctr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</p:grpSp>
      <p:sp>
        <p:nvSpPr>
          <p:cNvPr id="41" name="Text Box 142">
            <a:extLst>
              <a:ext uri="{FF2B5EF4-FFF2-40B4-BE49-F238E27FC236}">
                <a16:creationId xmlns:a16="http://schemas.microsoft.com/office/drawing/2014/main" id="{AFE580C0-12AD-4D41-8DB0-5B665D835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150" y="5335588"/>
            <a:ext cx="6738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長方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形</a:t>
            </a:r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的面積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長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闊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= </a:t>
            </a: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(8</a:t>
            </a:r>
            <a:r>
              <a:rPr lang="en-US" altLang="zh-CN" sz="2400" dirty="0">
                <a:solidFill>
                  <a:srgbClr val="0066FF"/>
                </a:solidFill>
                <a:sym typeface="Wingdings 2" panose="05020102010507070707" pitchFamily="18" charset="2"/>
              </a:rPr>
              <a:t></a:t>
            </a: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4)</a:t>
            </a:r>
            <a:r>
              <a:rPr lang="en-US" altLang="zh-CN" sz="2400" dirty="0">
                <a:solidFill>
                  <a:srgbClr val="0066FF"/>
                </a:solidFill>
                <a:sym typeface="Wingdings 2" panose="05020102010507070707" pitchFamily="18" charset="2"/>
              </a:rPr>
              <a:t></a:t>
            </a: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8 = 256(cm</a:t>
            </a:r>
            <a:r>
              <a:rPr lang="en-US" altLang="zh-CN" sz="2400" baseline="30000" dirty="0">
                <a:solidFill>
                  <a:srgbClr val="0066FF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  <a:endParaRPr lang="en-US" altLang="zh-TW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5" name="Text Box 142">
            <a:extLst>
              <a:ext uri="{FF2B5EF4-FFF2-40B4-BE49-F238E27FC236}">
                <a16:creationId xmlns:a16="http://schemas.microsoft.com/office/drawing/2014/main" id="{EBAA0D83-B42B-43F3-9219-F1285CD737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8172" y="4261875"/>
            <a:ext cx="399873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長方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形</a:t>
            </a:r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的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周界 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(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長＋闊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2</a:t>
            </a:r>
          </a:p>
          <a:p>
            <a:pPr eaLnBrk="1" hangingPunct="1"/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	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      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80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=</a:t>
            </a:r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闊</a:t>
            </a:r>
            <a:r>
              <a:rPr lang="en-US" altLang="zh-CN" sz="2400" dirty="0">
                <a:solidFill>
                  <a:srgbClr val="0066FF"/>
                </a:solidFill>
                <a:sym typeface="Wingdings 2" panose="05020102010507070707" pitchFamily="18" charset="2"/>
              </a:rPr>
              <a:t></a:t>
            </a: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5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2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28" grpId="0"/>
      <p:bldP spid="61" grpId="0"/>
      <p:bldP spid="61" grpId="1"/>
      <p:bldP spid="41" grpId="0"/>
      <p:bldP spid="41" grpId="1"/>
      <p:bldP spid="25" grpId="0"/>
      <p:bldP spid="25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4055</TotalTime>
  <Words>126</Words>
  <Application>Microsoft Office PowerPoint</Application>
  <PresentationFormat>全屏显示(4:3)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549</cp:revision>
  <dcterms:modified xsi:type="dcterms:W3CDTF">2021-07-22T09:05:56Z</dcterms:modified>
</cp:coreProperties>
</file>