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>
          <p15:clr>
            <a:srgbClr val="A4A3A4"/>
          </p15:clr>
        </p15:guide>
        <p15:guide id="2" orient="horz" pos="2976">
          <p15:clr>
            <a:srgbClr val="A4A3A4"/>
          </p15:clr>
        </p15:guide>
        <p15:guide id="3" orient="horz" pos="799">
          <p15:clr>
            <a:srgbClr val="A4A3A4"/>
          </p15:clr>
        </p15:guide>
        <p15:guide id="4" orient="horz" pos="1043">
          <p15:clr>
            <a:srgbClr val="A4A3A4"/>
          </p15:clr>
        </p15:guide>
        <p15:guide id="5" pos="657">
          <p15:clr>
            <a:srgbClr val="A4A3A4"/>
          </p15:clr>
        </p15:guide>
        <p15:guide id="6" pos="703">
          <p15:clr>
            <a:srgbClr val="A4A3A4"/>
          </p15:clr>
        </p15:guide>
        <p15:guide id="7" pos="1855">
          <p15:clr>
            <a:srgbClr val="A4A3A4"/>
          </p15:clr>
        </p15:guide>
        <p15:guide id="8" pos="5012">
          <p15:clr>
            <a:srgbClr val="A4A3A4"/>
          </p15:clr>
        </p15:guide>
        <p15:guide id="9" pos="2789">
          <p15:clr>
            <a:srgbClr val="A4A3A4"/>
          </p15:clr>
        </p15:guide>
        <p15:guide id="10" pos="2562">
          <p15:clr>
            <a:srgbClr val="A4A3A4"/>
          </p15:clr>
        </p15:guide>
        <p15:guide id="11" pos="21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EBE6FE"/>
    <a:srgbClr val="009600"/>
    <a:srgbClr val="336600"/>
    <a:srgbClr val="3399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1752"/>
        <p:guide orient="horz" pos="2976"/>
        <p:guide orient="horz" pos="799"/>
        <p:guide orient="horz" pos="1043"/>
        <p:guide pos="657"/>
        <p:guide pos="703"/>
        <p:guide pos="1855"/>
        <p:guide pos="5012"/>
        <p:guide pos="2789"/>
        <p:guide pos="2562"/>
        <p:guide pos="21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E9AF3682-5AC4-47A7-98DA-A0EEC2FD11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AC316FF-A0E2-437D-BD80-9450D6DF96E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4AF40DD-8E0C-4069-A937-EF770ADD33FB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A7082F4-2514-4E2C-B140-91B5E4C517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93373D54-C7E1-4A0F-BB8A-F92E9A3A5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7B37101-F50A-43EE-9085-194F6CE08C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DBE260A-ADD1-4AFE-AD06-60A239FC8D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6A9A21-D4A1-4F8C-83FB-183009D866A4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735EBA7-B79A-4969-AE70-4F806C6D5A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5B20D46-2843-4D1D-B5A0-EFB0E4AC1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9680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655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104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552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249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18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24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6931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230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57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04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DFF6B92-08B2-47ED-96AA-3583EDAE9B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FAC569A4-C647-4840-ACB8-09C6B8F197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组合 2060">
            <a:extLst>
              <a:ext uri="{FF2B5EF4-FFF2-40B4-BE49-F238E27FC236}">
                <a16:creationId xmlns:a16="http://schemas.microsoft.com/office/drawing/2014/main" id="{181F198C-ADDE-4254-BAA2-4D5852261C20}"/>
              </a:ext>
            </a:extLst>
          </p:cNvPr>
          <p:cNvGrpSpPr>
            <a:grpSpLocks/>
          </p:cNvGrpSpPr>
          <p:nvPr/>
        </p:nvGrpSpPr>
        <p:grpSpPr bwMode="auto">
          <a:xfrm>
            <a:off x="1962150" y="1182688"/>
            <a:ext cx="4457700" cy="2640012"/>
            <a:chOff x="1961964" y="1181961"/>
            <a:chExt cx="4458219" cy="2640651"/>
          </a:xfrm>
        </p:grpSpPr>
        <p:pic>
          <p:nvPicPr>
            <p:cNvPr id="3102" name="图片 7">
              <a:extLst>
                <a:ext uri="{FF2B5EF4-FFF2-40B4-BE49-F238E27FC236}">
                  <a16:creationId xmlns:a16="http://schemas.microsoft.com/office/drawing/2014/main" id="{ADE13469-951A-4F93-816A-556E1A196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1964" y="1273325"/>
              <a:ext cx="4410236" cy="25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03" name="文本框 8">
              <a:extLst>
                <a:ext uri="{FF2B5EF4-FFF2-40B4-BE49-F238E27FC236}">
                  <a16:creationId xmlns:a16="http://schemas.microsoft.com/office/drawing/2014/main" id="{9709F270-D57C-4B5B-AD71-8B60421A70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0534" y="2378691"/>
              <a:ext cx="3600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1600">
                  <a:solidFill>
                    <a:srgbClr val="008A00"/>
                  </a:solidFill>
                </a:rPr>
                <a:t>×</a:t>
              </a:r>
              <a:endParaRPr lang="zh-CN" altLang="en-US" sz="1600">
                <a:solidFill>
                  <a:srgbClr val="008A00"/>
                </a:solidFill>
              </a:endParaRPr>
            </a:p>
          </p:txBody>
        </p:sp>
        <p:sp>
          <p:nvSpPr>
            <p:cNvPr id="3104" name="文本框 50">
              <a:extLst>
                <a:ext uri="{FF2B5EF4-FFF2-40B4-BE49-F238E27FC236}">
                  <a16:creationId xmlns:a16="http://schemas.microsoft.com/office/drawing/2014/main" id="{61B589DF-7C73-44AA-9487-D235747417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3092" y="1970750"/>
              <a:ext cx="3600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1600">
                  <a:solidFill>
                    <a:srgbClr val="008A00"/>
                  </a:solidFill>
                </a:rPr>
                <a:t>×</a:t>
              </a:r>
              <a:endParaRPr lang="zh-CN" altLang="en-US" sz="1600">
                <a:solidFill>
                  <a:srgbClr val="008A00"/>
                </a:solidFill>
              </a:endParaRPr>
            </a:p>
          </p:txBody>
        </p:sp>
        <p:sp>
          <p:nvSpPr>
            <p:cNvPr id="3105" name="文本框 51">
              <a:extLst>
                <a:ext uri="{FF2B5EF4-FFF2-40B4-BE49-F238E27FC236}">
                  <a16:creationId xmlns:a16="http://schemas.microsoft.com/office/drawing/2014/main" id="{A23A54F2-A7A9-425D-86E3-1AE0595C7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5267" y="1732862"/>
              <a:ext cx="3600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1600">
                  <a:solidFill>
                    <a:srgbClr val="008A00"/>
                  </a:solidFill>
                </a:rPr>
                <a:t>×</a:t>
              </a:r>
              <a:endParaRPr lang="zh-CN" altLang="en-US" sz="1600">
                <a:solidFill>
                  <a:srgbClr val="008A00"/>
                </a:solidFill>
              </a:endParaRPr>
            </a:p>
          </p:txBody>
        </p:sp>
        <p:sp>
          <p:nvSpPr>
            <p:cNvPr id="3106" name="文本框 52">
              <a:extLst>
                <a:ext uri="{FF2B5EF4-FFF2-40B4-BE49-F238E27FC236}">
                  <a16:creationId xmlns:a16="http://schemas.microsoft.com/office/drawing/2014/main" id="{EDD74DB6-7107-4E7B-978D-6F312564C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5043" y="1972120"/>
              <a:ext cx="3600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1600">
                  <a:solidFill>
                    <a:srgbClr val="008A00"/>
                  </a:solidFill>
                </a:rPr>
                <a:t>×</a:t>
              </a:r>
              <a:endParaRPr lang="zh-CN" altLang="en-US" sz="1600">
                <a:solidFill>
                  <a:srgbClr val="008A00"/>
                </a:solidFill>
              </a:endParaRPr>
            </a:p>
          </p:txBody>
        </p:sp>
        <p:sp>
          <p:nvSpPr>
            <p:cNvPr id="3107" name="文本框 53">
              <a:extLst>
                <a:ext uri="{FF2B5EF4-FFF2-40B4-BE49-F238E27FC236}">
                  <a16:creationId xmlns:a16="http://schemas.microsoft.com/office/drawing/2014/main" id="{7716748E-9FB0-407D-80AE-21DFEE5075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60414" y="1181961"/>
              <a:ext cx="3600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1600">
                  <a:solidFill>
                    <a:srgbClr val="008A00"/>
                  </a:solidFill>
                </a:rPr>
                <a:t>×</a:t>
              </a:r>
              <a:endParaRPr lang="zh-CN" altLang="en-US" sz="1600">
                <a:solidFill>
                  <a:srgbClr val="008A00"/>
                </a:solidFill>
              </a:endParaRPr>
            </a:p>
          </p:txBody>
        </p:sp>
        <p:sp>
          <p:nvSpPr>
            <p:cNvPr id="3108" name="文本框 54">
              <a:extLst>
                <a:ext uri="{FF2B5EF4-FFF2-40B4-BE49-F238E27FC236}">
                  <a16:creationId xmlns:a16="http://schemas.microsoft.com/office/drawing/2014/main" id="{43F55310-55D4-4B4D-8588-FC52EB296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0143" y="1583403"/>
              <a:ext cx="3600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1600">
                  <a:solidFill>
                    <a:srgbClr val="008A00"/>
                  </a:solidFill>
                </a:rPr>
                <a:t>×</a:t>
              </a:r>
              <a:endParaRPr lang="zh-CN" altLang="en-US" sz="1600">
                <a:solidFill>
                  <a:srgbClr val="008A00"/>
                </a:solidFill>
              </a:endParaRPr>
            </a:p>
          </p:txBody>
        </p:sp>
        <p:sp>
          <p:nvSpPr>
            <p:cNvPr id="3109" name="任意多边形 2059">
              <a:extLst>
                <a:ext uri="{FF2B5EF4-FFF2-40B4-BE49-F238E27FC236}">
                  <a16:creationId xmlns:a16="http://schemas.microsoft.com/office/drawing/2014/main" id="{21AE6DF0-EF19-4CDA-8A51-92B4B399B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7779" y="1376937"/>
              <a:ext cx="3995608" cy="1195480"/>
            </a:xfrm>
            <a:custGeom>
              <a:avLst/>
              <a:gdLst>
                <a:gd name="T0" fmla="*/ 0 w 3995608"/>
                <a:gd name="T1" fmla="*/ 1195480 h 1195480"/>
                <a:gd name="T2" fmla="*/ 804103 w 3995608"/>
                <a:gd name="T3" fmla="*/ 796987 h 1195480"/>
                <a:gd name="T4" fmla="*/ 1597532 w 3995608"/>
                <a:gd name="T5" fmla="*/ 555044 h 1195480"/>
                <a:gd name="T6" fmla="*/ 2398076 w 3995608"/>
                <a:gd name="T7" fmla="*/ 793429 h 1195480"/>
                <a:gd name="T8" fmla="*/ 3191505 w 3995608"/>
                <a:gd name="T9" fmla="*/ 0 h 1195480"/>
                <a:gd name="T10" fmla="*/ 3995608 w 3995608"/>
                <a:gd name="T11" fmla="*/ 394935 h 11954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95608" h="1195480">
                  <a:moveTo>
                    <a:pt x="0" y="1195480"/>
                  </a:moveTo>
                  <a:lnTo>
                    <a:pt x="804103" y="796987"/>
                  </a:lnTo>
                  <a:lnTo>
                    <a:pt x="1597532" y="555044"/>
                  </a:lnTo>
                  <a:lnTo>
                    <a:pt x="2398076" y="793429"/>
                  </a:lnTo>
                  <a:lnTo>
                    <a:pt x="3191505" y="0"/>
                  </a:lnTo>
                  <a:lnTo>
                    <a:pt x="3995608" y="394935"/>
                  </a:lnTo>
                </a:path>
              </a:pathLst>
            </a:custGeom>
            <a:noFill/>
            <a:ln w="9525" cap="flat" cmpd="sng" algn="ctr">
              <a:solidFill>
                <a:srgbClr val="008A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075" name="Rectangle 36">
            <a:extLst>
              <a:ext uri="{FF2B5EF4-FFF2-40B4-BE49-F238E27FC236}">
                <a16:creationId xmlns:a16="http://schemas.microsoft.com/office/drawing/2014/main" id="{6752B217-8A21-45AF-A35E-2BA8235BE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863" y="4203700"/>
            <a:ext cx="7705725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根據上圖，哪兩個連續月份的降雨量相差最多？</a:t>
            </a:r>
          </a:p>
          <a:p>
            <a:pPr eaLnBrk="1" hangingPunct="1">
              <a:spcAft>
                <a:spcPts val="1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一月和二月</a:t>
            </a:r>
            <a:r>
              <a:rPr lang="en-US" altLang="zh-TW" sz="2800" dirty="0">
                <a:ea typeface="標楷體" panose="03000509000000000000" pitchFamily="65" charset="-120"/>
              </a:rPr>
              <a:t>		B. </a:t>
            </a:r>
            <a:r>
              <a:rPr lang="zh-TW" altLang="en-US" sz="2800" dirty="0">
                <a:ea typeface="標楷體" panose="03000509000000000000" pitchFamily="65" charset="-120"/>
              </a:rPr>
              <a:t>二月和三月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四月和五月</a:t>
            </a:r>
            <a:r>
              <a:rPr lang="en-US" altLang="zh-TW" sz="2800">
                <a:ea typeface="標楷體" panose="03000509000000000000" pitchFamily="65" charset="-120"/>
              </a:rPr>
              <a:t>		D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五月和六月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6" name="Rectangle 34">
            <a:extLst>
              <a:ext uri="{FF2B5EF4-FFF2-40B4-BE49-F238E27FC236}">
                <a16:creationId xmlns:a16="http://schemas.microsoft.com/office/drawing/2014/main" id="{2B6408C8-F118-46E1-A160-20576B3B4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450" y="534035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1BC0F410-1C14-4613-88DB-6F977C8E1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7988" y="5386388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78" name="Rectangle 50">
            <a:extLst>
              <a:ext uri="{FF2B5EF4-FFF2-40B4-BE49-F238E27FC236}">
                <a16:creationId xmlns:a16="http://schemas.microsoft.com/office/drawing/2014/main" id="{95435A08-5DCE-402C-9394-9AF40AA65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4077568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27.</a:t>
            </a:r>
          </a:p>
        </p:txBody>
      </p:sp>
      <p:sp>
        <p:nvSpPr>
          <p:cNvPr id="174206" name="Text Box 126">
            <a:extLst>
              <a:ext uri="{FF2B5EF4-FFF2-40B4-BE49-F238E27FC236}">
                <a16:creationId xmlns:a16="http://schemas.microsoft.com/office/drawing/2014/main" id="{89764DA9-6DCF-4442-899C-872FF33C1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850" y="2208213"/>
            <a:ext cx="1039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300mm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18" name="Text Box 53">
            <a:extLst>
              <a:ext uri="{FF2B5EF4-FFF2-40B4-BE49-F238E27FC236}">
                <a16:creationId xmlns:a16="http://schemas.microsoft.com/office/drawing/2014/main" id="{3372BEA1-1A88-4EC6-BFD7-C417F3A1E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 dirty="0">
                <a:latin typeface="+mj-lt"/>
                <a:ea typeface="+mj-ea"/>
              </a:rPr>
              <a:t>一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3081" name="Rectangle 36">
            <a:extLst>
              <a:ext uri="{FF2B5EF4-FFF2-40B4-BE49-F238E27FC236}">
                <a16:creationId xmlns:a16="http://schemas.microsoft.com/office/drawing/2014/main" id="{C789D69B-5D03-4FEB-89C8-A5C0C7CF4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839788"/>
            <a:ext cx="3241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400" u="sng" dirty="0">
                <a:ea typeface="標楷體" panose="03000509000000000000" pitchFamily="65" charset="-120"/>
              </a:rPr>
              <a:t>某城市上半年的降雨量</a:t>
            </a:r>
            <a:endParaRPr lang="en-US" altLang="zh-TW" sz="2400" u="sng" dirty="0">
              <a:ea typeface="標楷體" panose="03000509000000000000" pitchFamily="65" charset="-120"/>
            </a:endParaRPr>
          </a:p>
        </p:txBody>
      </p:sp>
      <p:sp>
        <p:nvSpPr>
          <p:cNvPr id="21" name="Rectangle 36">
            <a:extLst>
              <a:ext uri="{FF2B5EF4-FFF2-40B4-BE49-F238E27FC236}">
                <a16:creationId xmlns:a16="http://schemas.microsoft.com/office/drawing/2014/main" id="{44E4046E-36AC-40E5-8F45-EED879BD8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578" y="1738366"/>
            <a:ext cx="523220" cy="1670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  <a:defRPr/>
            </a:pPr>
            <a:r>
              <a:rPr lang="zh-TW" altLang="en-US" sz="2200" dirty="0">
                <a:ea typeface="標楷體" panose="03000509000000000000" pitchFamily="65" charset="-120"/>
              </a:rPr>
              <a:t>降雨量</a:t>
            </a:r>
            <a:r>
              <a:rPr lang="en-US" altLang="zh-TW" sz="2200" dirty="0">
                <a:ea typeface="標楷體" panose="03000509000000000000" pitchFamily="65" charset="-120"/>
              </a:rPr>
              <a:t>(mm)</a:t>
            </a:r>
          </a:p>
        </p:txBody>
      </p:sp>
      <p:sp>
        <p:nvSpPr>
          <p:cNvPr id="3083" name="Rectangle 36">
            <a:extLst>
              <a:ext uri="{FF2B5EF4-FFF2-40B4-BE49-F238E27FC236}">
                <a16:creationId xmlns:a16="http://schemas.microsoft.com/office/drawing/2014/main" id="{F632D52B-810C-4FD6-803D-DD82CD5B8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63" y="3724275"/>
            <a:ext cx="608488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200">
                <a:ea typeface="標楷體" panose="03000509000000000000" pitchFamily="65" charset="-120"/>
              </a:rPr>
              <a:t>一月    二月   三月   四月   五月    六月  月份</a:t>
            </a:r>
            <a:endParaRPr lang="en-US" altLang="zh-TW" sz="2200">
              <a:ea typeface="標楷體" panose="03000509000000000000" pitchFamily="65" charset="-120"/>
            </a:endParaRPr>
          </a:p>
        </p:txBody>
      </p:sp>
      <p:cxnSp>
        <p:nvCxnSpPr>
          <p:cNvPr id="2063" name="直接连接符 2062">
            <a:extLst>
              <a:ext uri="{FF2B5EF4-FFF2-40B4-BE49-F238E27FC236}">
                <a16:creationId xmlns:a16="http://schemas.microsoft.com/office/drawing/2014/main" id="{D9F2C502-C7DD-4F69-9537-21F325BA630E}"/>
              </a:ext>
            </a:extLst>
          </p:cNvPr>
          <p:cNvCxnSpPr>
            <a:cxnSpLocks noChangeShapeType="1"/>
            <a:stCxn id="3109" idx="0"/>
          </p:cNvCxnSpPr>
          <p:nvPr/>
        </p:nvCxnSpPr>
        <p:spPr bwMode="auto">
          <a:xfrm>
            <a:off x="2287588" y="2571750"/>
            <a:ext cx="0" cy="1181100"/>
          </a:xfrm>
          <a:prstGeom prst="line">
            <a:avLst/>
          </a:prstGeom>
          <a:noFill/>
          <a:ln w="19050" algn="ctr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7" name="任意多边形 2066">
            <a:extLst>
              <a:ext uri="{FF2B5EF4-FFF2-40B4-BE49-F238E27FC236}">
                <a16:creationId xmlns:a16="http://schemas.microsoft.com/office/drawing/2014/main" id="{7DDF17F2-E497-4ACA-9915-B83034F3EC07}"/>
              </a:ext>
            </a:extLst>
          </p:cNvPr>
          <p:cNvSpPr>
            <a:spLocks/>
          </p:cNvSpPr>
          <p:nvPr/>
        </p:nvSpPr>
        <p:spPr bwMode="auto">
          <a:xfrm>
            <a:off x="2289175" y="2170113"/>
            <a:ext cx="801688" cy="1589087"/>
          </a:xfrm>
          <a:custGeom>
            <a:avLst/>
            <a:gdLst>
              <a:gd name="T0" fmla="*/ 0 w 801806"/>
              <a:gd name="T1" fmla="*/ 0 h 1589964"/>
              <a:gd name="T2" fmla="*/ 801570 w 801806"/>
              <a:gd name="T3" fmla="*/ 6816 h 1589964"/>
              <a:gd name="T4" fmla="*/ 801570 w 801806"/>
              <a:gd name="T5" fmla="*/ 1588210 h 1589964"/>
              <a:gd name="T6" fmla="*/ 801570 w 801806"/>
              <a:gd name="T7" fmla="*/ 1588210 h 15899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01806" h="1589964">
                <a:moveTo>
                  <a:pt x="0" y="0"/>
                </a:moveTo>
                <a:lnTo>
                  <a:pt x="801806" y="6824"/>
                </a:lnTo>
                <a:lnTo>
                  <a:pt x="801806" y="1589964"/>
                </a:ln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68" name="任意多边形 2067">
            <a:extLst>
              <a:ext uri="{FF2B5EF4-FFF2-40B4-BE49-F238E27FC236}">
                <a16:creationId xmlns:a16="http://schemas.microsoft.com/office/drawing/2014/main" id="{9F9A60A4-D2E5-4758-91CE-92EAC009C799}"/>
              </a:ext>
            </a:extLst>
          </p:cNvPr>
          <p:cNvSpPr>
            <a:spLocks/>
          </p:cNvSpPr>
          <p:nvPr/>
        </p:nvSpPr>
        <p:spPr bwMode="auto">
          <a:xfrm>
            <a:off x="2289175" y="1930400"/>
            <a:ext cx="1597025" cy="1833563"/>
          </a:xfrm>
          <a:custGeom>
            <a:avLst/>
            <a:gdLst>
              <a:gd name="T0" fmla="*/ 0 w 1596788"/>
              <a:gd name="T1" fmla="*/ 3418 h 1832212"/>
              <a:gd name="T2" fmla="*/ 1597262 w 1596788"/>
              <a:gd name="T3" fmla="*/ 0 h 1832212"/>
              <a:gd name="T4" fmla="*/ 1597262 w 1596788"/>
              <a:gd name="T5" fmla="*/ 1834915 h 1832212"/>
              <a:gd name="T6" fmla="*/ 1597262 w 1596788"/>
              <a:gd name="T7" fmla="*/ 1834915 h 18322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6788" h="1832212">
                <a:moveTo>
                  <a:pt x="0" y="3412"/>
                </a:moveTo>
                <a:lnTo>
                  <a:pt x="1596788" y="0"/>
                </a:lnTo>
                <a:lnTo>
                  <a:pt x="1596788" y="1832212"/>
                </a:ln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69" name="任意多边形 2068">
            <a:extLst>
              <a:ext uri="{FF2B5EF4-FFF2-40B4-BE49-F238E27FC236}">
                <a16:creationId xmlns:a16="http://schemas.microsoft.com/office/drawing/2014/main" id="{93F60812-8AB4-4433-BC47-458A4799D605}"/>
              </a:ext>
            </a:extLst>
          </p:cNvPr>
          <p:cNvSpPr>
            <a:spLocks/>
          </p:cNvSpPr>
          <p:nvPr/>
        </p:nvSpPr>
        <p:spPr bwMode="auto">
          <a:xfrm>
            <a:off x="5480050" y="1371600"/>
            <a:ext cx="0" cy="2395538"/>
          </a:xfrm>
          <a:custGeom>
            <a:avLst/>
            <a:gdLst>
              <a:gd name="T0" fmla="*/ 0 h 2395182"/>
              <a:gd name="T1" fmla="*/ 2395894 h 2395182"/>
              <a:gd name="T2" fmla="*/ 2395894 h 2395182"/>
              <a:gd name="T3" fmla="*/ 0 60000 65536"/>
              <a:gd name="T4" fmla="*/ 0 60000 65536"/>
              <a:gd name="T5" fmla="*/ 0 60000 65536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0" r="r" b="b"/>
            <a:pathLst>
              <a:path h="2395182">
                <a:moveTo>
                  <a:pt x="0" y="0"/>
                </a:moveTo>
                <a:lnTo>
                  <a:pt x="0" y="2395182"/>
                </a:ln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70" name="任意多边形 2069">
            <a:extLst>
              <a:ext uri="{FF2B5EF4-FFF2-40B4-BE49-F238E27FC236}">
                <a16:creationId xmlns:a16="http://schemas.microsoft.com/office/drawing/2014/main" id="{F6789FB5-E0AA-4B9D-9BEE-2DAD1F9F3714}"/>
              </a:ext>
            </a:extLst>
          </p:cNvPr>
          <p:cNvSpPr>
            <a:spLocks/>
          </p:cNvSpPr>
          <p:nvPr/>
        </p:nvSpPr>
        <p:spPr bwMode="auto">
          <a:xfrm>
            <a:off x="2286000" y="1770063"/>
            <a:ext cx="3998913" cy="2003425"/>
          </a:xfrm>
          <a:custGeom>
            <a:avLst/>
            <a:gdLst>
              <a:gd name="T0" fmla="*/ 0 w 3998890"/>
              <a:gd name="T1" fmla="*/ 0 h 2002665"/>
              <a:gd name="T2" fmla="*/ 3998936 w 3998890"/>
              <a:gd name="T3" fmla="*/ 6444 h 2002665"/>
              <a:gd name="T4" fmla="*/ 3998936 w 3998890"/>
              <a:gd name="T5" fmla="*/ 2004185 h 20026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98890" h="2002665">
                <a:moveTo>
                  <a:pt x="0" y="0"/>
                </a:moveTo>
                <a:lnTo>
                  <a:pt x="3998890" y="6440"/>
                </a:lnTo>
                <a:lnTo>
                  <a:pt x="3998890" y="2002665"/>
                </a:ln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Text Box 126">
            <a:extLst>
              <a:ext uri="{FF2B5EF4-FFF2-40B4-BE49-F238E27FC236}">
                <a16:creationId xmlns:a16="http://schemas.microsoft.com/office/drawing/2014/main" id="{20E1804B-FC42-476D-B443-D31E990C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1868488"/>
            <a:ext cx="965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400mm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0" name="Text Box 126">
            <a:extLst>
              <a:ext uri="{FF2B5EF4-FFF2-40B4-BE49-F238E27FC236}">
                <a16:creationId xmlns:a16="http://schemas.microsoft.com/office/drawing/2014/main" id="{FEAB0307-982C-4D1D-B5A6-7A29D4DAD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4938" y="2425700"/>
            <a:ext cx="2687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B.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460</a:t>
            </a:r>
            <a:r>
              <a:rPr lang="zh-TW" altLang="en-US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60(mm)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1" name="Text Box 126">
            <a:extLst>
              <a:ext uri="{FF2B5EF4-FFF2-40B4-BE49-F238E27FC236}">
                <a16:creationId xmlns:a16="http://schemas.microsoft.com/office/drawing/2014/main" id="{5C4B6CB3-1D4E-4B0E-B8D6-5E096F000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800" y="16129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460mm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2" name="Text Box 126">
            <a:extLst>
              <a:ext uri="{FF2B5EF4-FFF2-40B4-BE49-F238E27FC236}">
                <a16:creationId xmlns:a16="http://schemas.microsoft.com/office/drawing/2014/main" id="{10288F49-8142-48AA-AA82-E28C10C9A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4938" y="2165350"/>
            <a:ext cx="263048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A. 400</a:t>
            </a:r>
            <a:r>
              <a:rPr lang="zh-TW" altLang="en-US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300 = 100(mm)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3" name="Text Box 126">
            <a:extLst>
              <a:ext uri="{FF2B5EF4-FFF2-40B4-BE49-F238E27FC236}">
                <a16:creationId xmlns:a16="http://schemas.microsoft.com/office/drawing/2014/main" id="{B169E675-D206-40F1-985C-D64D8EAFD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1163" y="2127250"/>
            <a:ext cx="1017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400mm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4" name="Text Box 126">
            <a:extLst>
              <a:ext uri="{FF2B5EF4-FFF2-40B4-BE49-F238E27FC236}">
                <a16:creationId xmlns:a16="http://schemas.microsoft.com/office/drawing/2014/main" id="{CE65B12F-44B9-4E70-92F0-C61834133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216025"/>
            <a:ext cx="1023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600mm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5" name="Text Box 126">
            <a:extLst>
              <a:ext uri="{FF2B5EF4-FFF2-40B4-BE49-F238E27FC236}">
                <a16:creationId xmlns:a16="http://schemas.microsoft.com/office/drawing/2014/main" id="{FBF28539-1857-4D62-B307-520676FE8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2688" y="1598613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500mm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7" name="Text Box 126">
            <a:extLst>
              <a:ext uri="{FF2B5EF4-FFF2-40B4-BE49-F238E27FC236}">
                <a16:creationId xmlns:a16="http://schemas.microsoft.com/office/drawing/2014/main" id="{52A892D1-4B40-4C41-96AD-CF6C564CE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4938" y="2736850"/>
            <a:ext cx="2697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C.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600</a:t>
            </a:r>
            <a:r>
              <a:rPr lang="zh-TW" altLang="en-US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200(mm)</a:t>
            </a:r>
            <a:endParaRPr lang="en-US" altLang="zh-TW">
              <a:solidFill>
                <a:srgbClr val="0066FF"/>
              </a:solidFill>
            </a:endParaRPr>
          </a:p>
        </p:txBody>
      </p:sp>
      <p:sp>
        <p:nvSpPr>
          <p:cNvPr id="79" name="任意多边形 78">
            <a:extLst>
              <a:ext uri="{FF2B5EF4-FFF2-40B4-BE49-F238E27FC236}">
                <a16:creationId xmlns:a16="http://schemas.microsoft.com/office/drawing/2014/main" id="{28FAE982-8724-41B9-AC53-846BA4AFE670}"/>
              </a:ext>
            </a:extLst>
          </p:cNvPr>
          <p:cNvSpPr>
            <a:spLocks/>
          </p:cNvSpPr>
          <p:nvPr/>
        </p:nvSpPr>
        <p:spPr bwMode="auto">
          <a:xfrm>
            <a:off x="2303463" y="2171700"/>
            <a:ext cx="2382837" cy="1601788"/>
          </a:xfrm>
          <a:custGeom>
            <a:avLst/>
            <a:gdLst>
              <a:gd name="T0" fmla="*/ 0 w 2383267"/>
              <a:gd name="T1" fmla="*/ 0 h 1601385"/>
              <a:gd name="T2" fmla="*/ 2382407 w 2383267"/>
              <a:gd name="T3" fmla="*/ 1326 h 1601385"/>
              <a:gd name="T4" fmla="*/ 2382407 w 2383267"/>
              <a:gd name="T5" fmla="*/ 1602191 h 1601385"/>
              <a:gd name="T6" fmla="*/ 2382407 w 2383267"/>
              <a:gd name="T7" fmla="*/ 1602191 h 160138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83267" h="1601385">
                <a:moveTo>
                  <a:pt x="0" y="0"/>
                </a:moveTo>
                <a:lnTo>
                  <a:pt x="2383267" y="1326"/>
                </a:lnTo>
                <a:lnTo>
                  <a:pt x="2383267" y="1601385"/>
                </a:ln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Text Box 126">
            <a:extLst>
              <a:ext uri="{FF2B5EF4-FFF2-40B4-BE49-F238E27FC236}">
                <a16:creationId xmlns:a16="http://schemas.microsoft.com/office/drawing/2014/main" id="{DE3C80B3-5A7A-49A9-B33E-27A2508DB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75" y="3014663"/>
            <a:ext cx="2697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D.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600</a:t>
            </a:r>
            <a:r>
              <a:rPr lang="zh-TW" altLang="en-US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0066FF"/>
                </a:solidFill>
                <a:ea typeface="標楷體" panose="03000509000000000000" pitchFamily="65" charset="-120"/>
              </a:rPr>
              <a:t>100(mm)</a:t>
            </a:r>
            <a:endParaRPr lang="en-US" altLang="zh-TW">
              <a:solidFill>
                <a:srgbClr val="0066FF"/>
              </a:solidFill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F1051C07-4E6F-452A-B675-91D4091E84F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00413" y="4716463"/>
            <a:ext cx="20637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390DE3A6-5638-4BDB-BE71-5E3DE8BFA59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51650" y="4716463"/>
            <a:ext cx="136366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</p:spPr>
      </p:cxnSp>
      <p:sp>
        <p:nvSpPr>
          <p:cNvPr id="76" name="Text Box 126">
            <a:extLst>
              <a:ext uri="{FF2B5EF4-FFF2-40B4-BE49-F238E27FC236}">
                <a16:creationId xmlns:a16="http://schemas.microsoft.com/office/drawing/2014/main" id="{FE89227A-AC78-477E-98A6-2B5162730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2900" y="2735263"/>
            <a:ext cx="668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>
                <a:solidFill>
                  <a:srgbClr val="FFC000"/>
                </a:solidFill>
                <a:ea typeface="標楷體" panose="03000509000000000000" pitchFamily="65" charset="-120"/>
              </a:rPr>
              <a:t>200</a:t>
            </a:r>
            <a:endParaRPr lang="en-US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206" grpId="0"/>
      <p:bldP spid="174206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7" grpId="0"/>
      <p:bldP spid="77" grpId="1"/>
      <p:bldP spid="37" grpId="0"/>
      <p:bldP spid="37" grpId="1"/>
      <p:bldP spid="76" grpId="0"/>
      <p:bldP spid="7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4379</TotalTime>
  <Words>121</Words>
  <Application>Microsoft Office PowerPoint</Application>
  <PresentationFormat>全屏显示(4:3)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544</cp:revision>
  <dcterms:modified xsi:type="dcterms:W3CDTF">2023-07-12T09:11:37Z</dcterms:modified>
</cp:coreProperties>
</file>