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5"/>
  </p:notesMasterIdLst>
  <p:sldIdLst>
    <p:sldId id="332" r:id="rId2"/>
    <p:sldId id="330" r:id="rId3"/>
    <p:sldId id="331" r:id="rId4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3657">
          <p15:clr>
            <a:srgbClr val="A4A3A4"/>
          </p15:clr>
        </p15:guide>
        <p15:guide id="3" orient="horz" pos="1141">
          <p15:clr>
            <a:srgbClr val="A4A3A4"/>
          </p15:clr>
        </p15:guide>
        <p15:guide id="4" pos="657">
          <p15:clr>
            <a:srgbClr val="A4A3A4"/>
          </p15:clr>
        </p15:guide>
        <p15:guide id="5" pos="1029">
          <p15:clr>
            <a:srgbClr val="A4A3A4"/>
          </p15:clr>
        </p15:guide>
        <p15:guide id="6" pos="204">
          <p15:clr>
            <a:srgbClr val="A4A3A4"/>
          </p15:clr>
        </p15:guide>
        <p15:guide id="7" pos="53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600"/>
    <a:srgbClr val="CC66FF"/>
    <a:srgbClr val="FFEBAB"/>
    <a:srgbClr val="D8EEC0"/>
    <a:srgbClr val="FF66FF"/>
    <a:srgbClr val="FFCCFF"/>
    <a:srgbClr val="FF00FF"/>
    <a:srgbClr val="FFC000"/>
    <a:srgbClr val="BBE0E3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80925" autoAdjust="0"/>
  </p:normalViewPr>
  <p:slideViewPr>
    <p:cSldViewPr>
      <p:cViewPr varScale="1">
        <p:scale>
          <a:sx n="72" d="100"/>
          <a:sy n="72" d="100"/>
        </p:scale>
        <p:origin x="1224" y="72"/>
      </p:cViewPr>
      <p:guideLst>
        <p:guide orient="horz" pos="845"/>
        <p:guide orient="horz" pos="3657"/>
        <p:guide orient="horz" pos="1141"/>
        <p:guide pos="657"/>
        <p:guide pos="1029"/>
        <p:guide pos="204"/>
        <p:guide pos="53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1732933B-8265-44D4-B1F0-BD5BBCFFE6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C43A70B-66BA-4E4E-8D99-05D4E982013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6239551E-076E-40C6-AE11-BA0539193619}" type="datetimeFigureOut">
              <a:rPr lang="zh-TW" altLang="en-US"/>
              <a:pPr>
                <a:defRPr/>
              </a:pPr>
              <a:t>2023/7/12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C7E6404A-CB8E-443D-ADD6-14243D8AE9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C68E979E-6991-4DB5-8F01-D55D40127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E88FE50-8F37-49F4-AD6A-B152B6F1574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A28094B-21E2-4443-AAE0-AB7F96E621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DBF9146-0260-4643-8E2F-AA3CA67FC2E5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FBF37E5-E6F6-4129-97EC-E87C4ED48A9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900A0F08-A2B8-4425-A52E-B83D1B140AC0}" type="slidenum">
              <a:rPr lang="en-US" altLang="zh-TW" sz="1200"/>
              <a:pPr algn="r" eaLnBrk="1" hangingPunct="1"/>
              <a:t>1</a:t>
            </a:fld>
            <a:endParaRPr lang="en-US" altLang="zh-TW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56D42B1-CE6C-4FF0-B1A0-64DA29CD6A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D70CA3B-CE7E-4DF9-9AC1-EEACBE3C84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594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FBF37E5-E6F6-4129-97EC-E87C4ED48A9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900A0F08-A2B8-4425-A52E-B83D1B140AC0}" type="slidenum">
              <a:rPr lang="en-US" altLang="zh-TW" sz="1200"/>
              <a:pPr algn="r" eaLnBrk="1" hangingPunct="1"/>
              <a:t>2</a:t>
            </a:fld>
            <a:endParaRPr lang="en-US" altLang="zh-TW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56D42B1-CE6C-4FF0-B1A0-64DA29CD6A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D70CA3B-CE7E-4DF9-9AC1-EEACBE3C84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041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FBF37E5-E6F6-4129-97EC-E87C4ED48A9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900A0F08-A2B8-4425-A52E-B83D1B140AC0}" type="slidenum">
              <a:rPr lang="en-US" altLang="zh-TW" sz="1200"/>
              <a:pPr algn="r" eaLnBrk="1" hangingPunct="1"/>
              <a:t>3</a:t>
            </a:fld>
            <a:endParaRPr lang="en-US" altLang="zh-TW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56D42B1-CE6C-4FF0-B1A0-64DA29CD6A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D70CA3B-CE7E-4DF9-9AC1-EEACBE3C84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227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85783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278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2554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2780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1080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14446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66351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3064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747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1015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425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457CE68-5AB4-4CCD-B99C-007B3AAE41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474E006B-BEE7-43B0-A4D8-1ADA4F95318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9388" y="6165850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>
            <a:extLst>
              <a:ext uri="{FF2B5EF4-FFF2-40B4-BE49-F238E27FC236}">
                <a16:creationId xmlns:a16="http://schemas.microsoft.com/office/drawing/2014/main" id="{900F0D43-5F37-491E-9479-D985EE8DEF6D}"/>
              </a:ext>
            </a:extLst>
          </p:cNvPr>
          <p:cNvSpPr/>
          <p:nvPr/>
        </p:nvSpPr>
        <p:spPr bwMode="auto">
          <a:xfrm>
            <a:off x="3663083" y="4323741"/>
            <a:ext cx="3600400" cy="523220"/>
          </a:xfrm>
          <a:prstGeom prst="rect">
            <a:avLst/>
          </a:prstGeom>
          <a:solidFill>
            <a:srgbClr val="D8EE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076" name="Text Box 5">
            <a:extLst>
              <a:ext uri="{FF2B5EF4-FFF2-40B4-BE49-F238E27FC236}">
                <a16:creationId xmlns:a16="http://schemas.microsoft.com/office/drawing/2014/main" id="{0F363F53-57A2-4E96-88FE-01D24A2CF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643" y="3413944"/>
            <a:ext cx="7461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35. </a:t>
            </a:r>
            <a:endParaRPr lang="zh-TW" altLang="zh-TW" sz="2800" dirty="0">
              <a:ea typeface="標楷體" panose="03000509000000000000" pitchFamily="65" charset="-120"/>
            </a:endParaRPr>
          </a:p>
        </p:txBody>
      </p:sp>
      <p:sp>
        <p:nvSpPr>
          <p:cNvPr id="3077" name="Text Box 890">
            <a:extLst>
              <a:ext uri="{FF2B5EF4-FFF2-40B4-BE49-F238E27FC236}">
                <a16:creationId xmlns:a16="http://schemas.microsoft.com/office/drawing/2014/main" id="{39F794F5-E456-4C12-AFEB-581FC97E8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662" y="3350718"/>
            <a:ext cx="753023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u="sng" dirty="0">
                <a:ea typeface="標楷體" panose="03000509000000000000" pitchFamily="65" charset="-120"/>
              </a:rPr>
              <a:t>佩欣</a:t>
            </a:r>
            <a:r>
              <a:rPr lang="zh-TW" altLang="en-US" sz="2800" dirty="0">
                <a:ea typeface="標楷體" panose="03000509000000000000" pitchFamily="65" charset="-120"/>
              </a:rPr>
              <a:t>用</a:t>
            </a:r>
            <a:r>
              <a:rPr lang="en-US" altLang="zh-TW" sz="2800" dirty="0">
                <a:ea typeface="標楷體" panose="03000509000000000000" pitchFamily="65" charset="-120"/>
              </a:rPr>
              <a:t>8</a:t>
            </a:r>
            <a:r>
              <a:rPr lang="zh-TW" altLang="en-US" sz="2800" dirty="0">
                <a:ea typeface="標楷體" panose="03000509000000000000" pitchFamily="65" charset="-120"/>
              </a:rPr>
              <a:t>個大小相同的菱形，組成圖一及圖二的形狀。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sp>
        <p:nvSpPr>
          <p:cNvPr id="3081" name="Text Box 53">
            <a:extLst>
              <a:ext uri="{FF2B5EF4-FFF2-40B4-BE49-F238E27FC236}">
                <a16:creationId xmlns:a16="http://schemas.microsoft.com/office/drawing/2014/main" id="{E2E6433B-A996-4E6A-8E80-687804160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sp>
        <p:nvSpPr>
          <p:cNvPr id="3082" name="Text Box 890">
            <a:extLst>
              <a:ext uri="{FF2B5EF4-FFF2-40B4-BE49-F238E27FC236}">
                <a16:creationId xmlns:a16="http://schemas.microsoft.com/office/drawing/2014/main" id="{7985F2D5-DC73-4C55-AE66-26056DCC02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436" y="4293096"/>
            <a:ext cx="780491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63538" indent="-363538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ea typeface="標楷體" panose="03000509000000000000" pitchFamily="65" charset="-120"/>
              </a:rPr>
              <a:t>(a) </a:t>
            </a:r>
            <a:r>
              <a:rPr lang="zh-TW" altLang="en-US" sz="2800" dirty="0">
                <a:ea typeface="標楷體" panose="03000509000000000000" pitchFamily="65" charset="-120"/>
              </a:rPr>
              <a:t>在答題紙上，畫出圖一的所</a:t>
            </a:r>
            <a:r>
              <a:rPr lang="zh-CN" altLang="en-US" sz="2800" dirty="0">
                <a:ea typeface="標楷體" panose="03000509000000000000" pitchFamily="65" charset="-120"/>
              </a:rPr>
              <a:t>有對稱軸。</a:t>
            </a:r>
            <a:r>
              <a:rPr lang="en-US" altLang="zh-TW" sz="2800" dirty="0">
                <a:ea typeface="標楷體" panose="03000509000000000000" pitchFamily="65" charset="-120"/>
              </a:rPr>
              <a:t> [2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 </a:t>
            </a:r>
          </a:p>
        </p:txBody>
      </p: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9C6E30FA-0491-4265-AA04-4DC28E87087C}"/>
              </a:ext>
            </a:extLst>
          </p:cNvPr>
          <p:cNvGrpSpPr/>
          <p:nvPr/>
        </p:nvGrpSpPr>
        <p:grpSpPr>
          <a:xfrm>
            <a:off x="399321" y="920371"/>
            <a:ext cx="3067844" cy="1793329"/>
            <a:chOff x="1088948" y="1386394"/>
            <a:chExt cx="3067844" cy="1793329"/>
          </a:xfrm>
          <a:noFill/>
        </p:grpSpPr>
        <p:grpSp>
          <p:nvGrpSpPr>
            <p:cNvPr id="11" name="组合 10">
              <a:extLst>
                <a:ext uri="{FF2B5EF4-FFF2-40B4-BE49-F238E27FC236}">
                  <a16:creationId xmlns:a16="http://schemas.microsoft.com/office/drawing/2014/main" id="{8915C31A-39D9-4BFA-A994-9B34FBA0F4D5}"/>
                </a:ext>
              </a:extLst>
            </p:cNvPr>
            <p:cNvGrpSpPr/>
            <p:nvPr/>
          </p:nvGrpSpPr>
          <p:grpSpPr>
            <a:xfrm>
              <a:off x="1691680" y="1386394"/>
              <a:ext cx="2465112" cy="1690500"/>
              <a:chOff x="1691680" y="1386394"/>
              <a:chExt cx="2465112" cy="1690500"/>
            </a:xfrm>
            <a:grpFill/>
          </p:grpSpPr>
          <p:sp>
            <p:nvSpPr>
              <p:cNvPr id="5" name="平行四边形 4">
                <a:extLst>
                  <a:ext uri="{FF2B5EF4-FFF2-40B4-BE49-F238E27FC236}">
                    <a16:creationId xmlns:a16="http://schemas.microsoft.com/office/drawing/2014/main" id="{5DFC345B-4AEE-422E-8455-3830D17E3A2C}"/>
                  </a:ext>
                </a:extLst>
              </p:cNvPr>
              <p:cNvSpPr/>
              <p:nvPr/>
            </p:nvSpPr>
            <p:spPr bwMode="auto">
              <a:xfrm>
                <a:off x="1691680" y="1386394"/>
                <a:ext cx="1474920" cy="837694"/>
              </a:xfrm>
              <a:custGeom>
                <a:avLst/>
                <a:gdLst>
                  <a:gd name="connsiteX0" fmla="*/ 0 w 1303470"/>
                  <a:gd name="connsiteY0" fmla="*/ 837694 h 837694"/>
                  <a:gd name="connsiteX1" fmla="*/ 209424 w 1303470"/>
                  <a:gd name="connsiteY1" fmla="*/ 0 h 837694"/>
                  <a:gd name="connsiteX2" fmla="*/ 1303470 w 1303470"/>
                  <a:gd name="connsiteY2" fmla="*/ 0 h 837694"/>
                  <a:gd name="connsiteX3" fmla="*/ 1094047 w 1303470"/>
                  <a:gd name="connsiteY3" fmla="*/ 837694 h 837694"/>
                  <a:gd name="connsiteX4" fmla="*/ 0 w 1303470"/>
                  <a:gd name="connsiteY4" fmla="*/ 837694 h 837694"/>
                  <a:gd name="connsiteX0" fmla="*/ 0 w 1513020"/>
                  <a:gd name="connsiteY0" fmla="*/ 837694 h 837694"/>
                  <a:gd name="connsiteX1" fmla="*/ 209424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513020"/>
                  <a:gd name="connsiteY0" fmla="*/ 837694 h 837694"/>
                  <a:gd name="connsiteX1" fmla="*/ 485649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474920"/>
                  <a:gd name="connsiteY0" fmla="*/ 837694 h 837694"/>
                  <a:gd name="connsiteX1" fmla="*/ 447549 w 1474920"/>
                  <a:gd name="connsiteY1" fmla="*/ 0 h 837694"/>
                  <a:gd name="connsiteX2" fmla="*/ 1474920 w 1474920"/>
                  <a:gd name="connsiteY2" fmla="*/ 0 h 837694"/>
                  <a:gd name="connsiteX3" fmla="*/ 10559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56744"/>
                  <a:gd name="connsiteX1" fmla="*/ 447549 w 1474920"/>
                  <a:gd name="connsiteY1" fmla="*/ 0 h 856744"/>
                  <a:gd name="connsiteX2" fmla="*/ 1474920 w 1474920"/>
                  <a:gd name="connsiteY2" fmla="*/ 0 h 856744"/>
                  <a:gd name="connsiteX3" fmla="*/ 96069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76124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56744"/>
                  <a:gd name="connsiteX1" fmla="*/ 476124 w 1474920"/>
                  <a:gd name="connsiteY1" fmla="*/ 0 h 856744"/>
                  <a:gd name="connsiteX2" fmla="*/ 1474920 w 1474920"/>
                  <a:gd name="connsiteY2" fmla="*/ 0 h 856744"/>
                  <a:gd name="connsiteX3" fmla="*/ 97974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47219"/>
                  <a:gd name="connsiteX1" fmla="*/ 476124 w 1474920"/>
                  <a:gd name="connsiteY1" fmla="*/ 0 h 847219"/>
                  <a:gd name="connsiteX2" fmla="*/ 1474920 w 1474920"/>
                  <a:gd name="connsiteY2" fmla="*/ 0 h 847219"/>
                  <a:gd name="connsiteX3" fmla="*/ 979747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797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89272 w 1474920"/>
                  <a:gd name="connsiteY3" fmla="*/ 837694 h 837694"/>
                  <a:gd name="connsiteX4" fmla="*/ 0 w 1474920"/>
                  <a:gd name="connsiteY4" fmla="*/ 837694 h 837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4920" h="837694">
                    <a:moveTo>
                      <a:pt x="0" y="837694"/>
                    </a:moveTo>
                    <a:lnTo>
                      <a:pt x="476124" y="0"/>
                    </a:lnTo>
                    <a:lnTo>
                      <a:pt x="1474920" y="0"/>
                    </a:lnTo>
                    <a:lnTo>
                      <a:pt x="989272" y="837694"/>
                    </a:lnTo>
                    <a:lnTo>
                      <a:pt x="0" y="837694"/>
                    </a:lnTo>
                    <a:close/>
                  </a:path>
                </a:pathLst>
              </a:custGeom>
              <a:grp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38" name="平行四边形 4">
                <a:extLst>
                  <a:ext uri="{FF2B5EF4-FFF2-40B4-BE49-F238E27FC236}">
                    <a16:creationId xmlns:a16="http://schemas.microsoft.com/office/drawing/2014/main" id="{C7364C74-DF37-4572-AE7A-ABA019B8B51A}"/>
                  </a:ext>
                </a:extLst>
              </p:cNvPr>
              <p:cNvSpPr/>
              <p:nvPr/>
            </p:nvSpPr>
            <p:spPr bwMode="auto">
              <a:xfrm>
                <a:off x="2681872" y="1386394"/>
                <a:ext cx="1474920" cy="837694"/>
              </a:xfrm>
              <a:custGeom>
                <a:avLst/>
                <a:gdLst>
                  <a:gd name="connsiteX0" fmla="*/ 0 w 1303470"/>
                  <a:gd name="connsiteY0" fmla="*/ 837694 h 837694"/>
                  <a:gd name="connsiteX1" fmla="*/ 209424 w 1303470"/>
                  <a:gd name="connsiteY1" fmla="*/ 0 h 837694"/>
                  <a:gd name="connsiteX2" fmla="*/ 1303470 w 1303470"/>
                  <a:gd name="connsiteY2" fmla="*/ 0 h 837694"/>
                  <a:gd name="connsiteX3" fmla="*/ 1094047 w 1303470"/>
                  <a:gd name="connsiteY3" fmla="*/ 837694 h 837694"/>
                  <a:gd name="connsiteX4" fmla="*/ 0 w 1303470"/>
                  <a:gd name="connsiteY4" fmla="*/ 837694 h 837694"/>
                  <a:gd name="connsiteX0" fmla="*/ 0 w 1513020"/>
                  <a:gd name="connsiteY0" fmla="*/ 837694 h 837694"/>
                  <a:gd name="connsiteX1" fmla="*/ 209424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513020"/>
                  <a:gd name="connsiteY0" fmla="*/ 837694 h 837694"/>
                  <a:gd name="connsiteX1" fmla="*/ 485649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474920"/>
                  <a:gd name="connsiteY0" fmla="*/ 837694 h 837694"/>
                  <a:gd name="connsiteX1" fmla="*/ 447549 w 1474920"/>
                  <a:gd name="connsiteY1" fmla="*/ 0 h 837694"/>
                  <a:gd name="connsiteX2" fmla="*/ 1474920 w 1474920"/>
                  <a:gd name="connsiteY2" fmla="*/ 0 h 837694"/>
                  <a:gd name="connsiteX3" fmla="*/ 10559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56744"/>
                  <a:gd name="connsiteX1" fmla="*/ 447549 w 1474920"/>
                  <a:gd name="connsiteY1" fmla="*/ 0 h 856744"/>
                  <a:gd name="connsiteX2" fmla="*/ 1474920 w 1474920"/>
                  <a:gd name="connsiteY2" fmla="*/ 0 h 856744"/>
                  <a:gd name="connsiteX3" fmla="*/ 96069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76124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56744"/>
                  <a:gd name="connsiteX1" fmla="*/ 476124 w 1474920"/>
                  <a:gd name="connsiteY1" fmla="*/ 0 h 856744"/>
                  <a:gd name="connsiteX2" fmla="*/ 1474920 w 1474920"/>
                  <a:gd name="connsiteY2" fmla="*/ 0 h 856744"/>
                  <a:gd name="connsiteX3" fmla="*/ 97974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47219"/>
                  <a:gd name="connsiteX1" fmla="*/ 476124 w 1474920"/>
                  <a:gd name="connsiteY1" fmla="*/ 0 h 847219"/>
                  <a:gd name="connsiteX2" fmla="*/ 1474920 w 1474920"/>
                  <a:gd name="connsiteY2" fmla="*/ 0 h 847219"/>
                  <a:gd name="connsiteX3" fmla="*/ 979747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797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89272 w 1474920"/>
                  <a:gd name="connsiteY3" fmla="*/ 837694 h 837694"/>
                  <a:gd name="connsiteX4" fmla="*/ 0 w 1474920"/>
                  <a:gd name="connsiteY4" fmla="*/ 837694 h 837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4920" h="837694">
                    <a:moveTo>
                      <a:pt x="0" y="837694"/>
                    </a:moveTo>
                    <a:lnTo>
                      <a:pt x="476124" y="0"/>
                    </a:lnTo>
                    <a:lnTo>
                      <a:pt x="1474920" y="0"/>
                    </a:lnTo>
                    <a:lnTo>
                      <a:pt x="989272" y="837694"/>
                    </a:lnTo>
                    <a:lnTo>
                      <a:pt x="0" y="837694"/>
                    </a:lnTo>
                    <a:close/>
                  </a:path>
                </a:pathLst>
              </a:custGeom>
              <a:grp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39" name="平行四边形 4">
                <a:extLst>
                  <a:ext uri="{FF2B5EF4-FFF2-40B4-BE49-F238E27FC236}">
                    <a16:creationId xmlns:a16="http://schemas.microsoft.com/office/drawing/2014/main" id="{00AC086C-2D3E-4561-94A9-3D7A9DC2F652}"/>
                  </a:ext>
                </a:extLst>
              </p:cNvPr>
              <p:cNvSpPr/>
              <p:nvPr/>
            </p:nvSpPr>
            <p:spPr bwMode="auto">
              <a:xfrm flipV="1">
                <a:off x="1691680" y="2237656"/>
                <a:ext cx="1474920" cy="837694"/>
              </a:xfrm>
              <a:custGeom>
                <a:avLst/>
                <a:gdLst>
                  <a:gd name="connsiteX0" fmla="*/ 0 w 1303470"/>
                  <a:gd name="connsiteY0" fmla="*/ 837694 h 837694"/>
                  <a:gd name="connsiteX1" fmla="*/ 209424 w 1303470"/>
                  <a:gd name="connsiteY1" fmla="*/ 0 h 837694"/>
                  <a:gd name="connsiteX2" fmla="*/ 1303470 w 1303470"/>
                  <a:gd name="connsiteY2" fmla="*/ 0 h 837694"/>
                  <a:gd name="connsiteX3" fmla="*/ 1094047 w 1303470"/>
                  <a:gd name="connsiteY3" fmla="*/ 837694 h 837694"/>
                  <a:gd name="connsiteX4" fmla="*/ 0 w 1303470"/>
                  <a:gd name="connsiteY4" fmla="*/ 837694 h 837694"/>
                  <a:gd name="connsiteX0" fmla="*/ 0 w 1513020"/>
                  <a:gd name="connsiteY0" fmla="*/ 837694 h 837694"/>
                  <a:gd name="connsiteX1" fmla="*/ 209424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513020"/>
                  <a:gd name="connsiteY0" fmla="*/ 837694 h 837694"/>
                  <a:gd name="connsiteX1" fmla="*/ 485649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474920"/>
                  <a:gd name="connsiteY0" fmla="*/ 837694 h 837694"/>
                  <a:gd name="connsiteX1" fmla="*/ 447549 w 1474920"/>
                  <a:gd name="connsiteY1" fmla="*/ 0 h 837694"/>
                  <a:gd name="connsiteX2" fmla="*/ 1474920 w 1474920"/>
                  <a:gd name="connsiteY2" fmla="*/ 0 h 837694"/>
                  <a:gd name="connsiteX3" fmla="*/ 10559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56744"/>
                  <a:gd name="connsiteX1" fmla="*/ 447549 w 1474920"/>
                  <a:gd name="connsiteY1" fmla="*/ 0 h 856744"/>
                  <a:gd name="connsiteX2" fmla="*/ 1474920 w 1474920"/>
                  <a:gd name="connsiteY2" fmla="*/ 0 h 856744"/>
                  <a:gd name="connsiteX3" fmla="*/ 96069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76124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56744"/>
                  <a:gd name="connsiteX1" fmla="*/ 476124 w 1474920"/>
                  <a:gd name="connsiteY1" fmla="*/ 0 h 856744"/>
                  <a:gd name="connsiteX2" fmla="*/ 1474920 w 1474920"/>
                  <a:gd name="connsiteY2" fmla="*/ 0 h 856744"/>
                  <a:gd name="connsiteX3" fmla="*/ 97974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47219"/>
                  <a:gd name="connsiteX1" fmla="*/ 476124 w 1474920"/>
                  <a:gd name="connsiteY1" fmla="*/ 0 h 847219"/>
                  <a:gd name="connsiteX2" fmla="*/ 1474920 w 1474920"/>
                  <a:gd name="connsiteY2" fmla="*/ 0 h 847219"/>
                  <a:gd name="connsiteX3" fmla="*/ 979747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797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89272 w 1474920"/>
                  <a:gd name="connsiteY3" fmla="*/ 837694 h 837694"/>
                  <a:gd name="connsiteX4" fmla="*/ 0 w 1474920"/>
                  <a:gd name="connsiteY4" fmla="*/ 837694 h 837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4920" h="837694">
                    <a:moveTo>
                      <a:pt x="0" y="837694"/>
                    </a:moveTo>
                    <a:lnTo>
                      <a:pt x="476124" y="0"/>
                    </a:lnTo>
                    <a:lnTo>
                      <a:pt x="1474920" y="0"/>
                    </a:lnTo>
                    <a:lnTo>
                      <a:pt x="989272" y="837694"/>
                    </a:lnTo>
                    <a:lnTo>
                      <a:pt x="0" y="837694"/>
                    </a:lnTo>
                    <a:close/>
                  </a:path>
                </a:pathLst>
              </a:custGeom>
              <a:grp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40" name="平行四边形 4">
                <a:extLst>
                  <a:ext uri="{FF2B5EF4-FFF2-40B4-BE49-F238E27FC236}">
                    <a16:creationId xmlns:a16="http://schemas.microsoft.com/office/drawing/2014/main" id="{31B3EA4E-4500-4246-94FC-940B856AE90F}"/>
                  </a:ext>
                </a:extLst>
              </p:cNvPr>
              <p:cNvSpPr/>
              <p:nvPr/>
            </p:nvSpPr>
            <p:spPr bwMode="auto">
              <a:xfrm flipV="1">
                <a:off x="2681872" y="2239200"/>
                <a:ext cx="1474920" cy="837694"/>
              </a:xfrm>
              <a:custGeom>
                <a:avLst/>
                <a:gdLst>
                  <a:gd name="connsiteX0" fmla="*/ 0 w 1303470"/>
                  <a:gd name="connsiteY0" fmla="*/ 837694 h 837694"/>
                  <a:gd name="connsiteX1" fmla="*/ 209424 w 1303470"/>
                  <a:gd name="connsiteY1" fmla="*/ 0 h 837694"/>
                  <a:gd name="connsiteX2" fmla="*/ 1303470 w 1303470"/>
                  <a:gd name="connsiteY2" fmla="*/ 0 h 837694"/>
                  <a:gd name="connsiteX3" fmla="*/ 1094047 w 1303470"/>
                  <a:gd name="connsiteY3" fmla="*/ 837694 h 837694"/>
                  <a:gd name="connsiteX4" fmla="*/ 0 w 1303470"/>
                  <a:gd name="connsiteY4" fmla="*/ 837694 h 837694"/>
                  <a:gd name="connsiteX0" fmla="*/ 0 w 1513020"/>
                  <a:gd name="connsiteY0" fmla="*/ 837694 h 837694"/>
                  <a:gd name="connsiteX1" fmla="*/ 209424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513020"/>
                  <a:gd name="connsiteY0" fmla="*/ 837694 h 837694"/>
                  <a:gd name="connsiteX1" fmla="*/ 485649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474920"/>
                  <a:gd name="connsiteY0" fmla="*/ 837694 h 837694"/>
                  <a:gd name="connsiteX1" fmla="*/ 447549 w 1474920"/>
                  <a:gd name="connsiteY1" fmla="*/ 0 h 837694"/>
                  <a:gd name="connsiteX2" fmla="*/ 1474920 w 1474920"/>
                  <a:gd name="connsiteY2" fmla="*/ 0 h 837694"/>
                  <a:gd name="connsiteX3" fmla="*/ 10559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56744"/>
                  <a:gd name="connsiteX1" fmla="*/ 447549 w 1474920"/>
                  <a:gd name="connsiteY1" fmla="*/ 0 h 856744"/>
                  <a:gd name="connsiteX2" fmla="*/ 1474920 w 1474920"/>
                  <a:gd name="connsiteY2" fmla="*/ 0 h 856744"/>
                  <a:gd name="connsiteX3" fmla="*/ 96069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76124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56744"/>
                  <a:gd name="connsiteX1" fmla="*/ 476124 w 1474920"/>
                  <a:gd name="connsiteY1" fmla="*/ 0 h 856744"/>
                  <a:gd name="connsiteX2" fmla="*/ 1474920 w 1474920"/>
                  <a:gd name="connsiteY2" fmla="*/ 0 h 856744"/>
                  <a:gd name="connsiteX3" fmla="*/ 97974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47219"/>
                  <a:gd name="connsiteX1" fmla="*/ 476124 w 1474920"/>
                  <a:gd name="connsiteY1" fmla="*/ 0 h 847219"/>
                  <a:gd name="connsiteX2" fmla="*/ 1474920 w 1474920"/>
                  <a:gd name="connsiteY2" fmla="*/ 0 h 847219"/>
                  <a:gd name="connsiteX3" fmla="*/ 979747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797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89272 w 1474920"/>
                  <a:gd name="connsiteY3" fmla="*/ 837694 h 837694"/>
                  <a:gd name="connsiteX4" fmla="*/ 0 w 1474920"/>
                  <a:gd name="connsiteY4" fmla="*/ 837694 h 837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4920" h="837694">
                    <a:moveTo>
                      <a:pt x="0" y="837694"/>
                    </a:moveTo>
                    <a:lnTo>
                      <a:pt x="476124" y="0"/>
                    </a:lnTo>
                    <a:lnTo>
                      <a:pt x="1474920" y="0"/>
                    </a:lnTo>
                    <a:lnTo>
                      <a:pt x="989272" y="837694"/>
                    </a:lnTo>
                    <a:lnTo>
                      <a:pt x="0" y="837694"/>
                    </a:lnTo>
                    <a:close/>
                  </a:path>
                </a:pathLst>
              </a:custGeom>
              <a:grp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</p:grpSp>
        <p:sp>
          <p:nvSpPr>
            <p:cNvPr id="51" name="Text Box 890">
              <a:extLst>
                <a:ext uri="{FF2B5EF4-FFF2-40B4-BE49-F238E27FC236}">
                  <a16:creationId xmlns:a16="http://schemas.microsoft.com/office/drawing/2014/main" id="{0CF1637E-8F93-44FF-A569-26951D059C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8948" y="2656503"/>
              <a:ext cx="930322" cy="52322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63538" indent="-363538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2800" dirty="0">
                  <a:ea typeface="標楷體" panose="03000509000000000000" pitchFamily="65" charset="-120"/>
                </a:rPr>
                <a:t>圖一</a:t>
              </a:r>
              <a:endParaRPr lang="en-US" altLang="zh-TW" sz="2800" dirty="0">
                <a:ea typeface="標楷體" panose="03000509000000000000" pitchFamily="65" charset="-120"/>
              </a:endParaRPr>
            </a:p>
          </p:txBody>
        </p:sp>
      </p:grp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1B269476-6AA8-47CD-A53D-D01E3BAB4F5D}"/>
              </a:ext>
            </a:extLst>
          </p:cNvPr>
          <p:cNvGrpSpPr/>
          <p:nvPr/>
        </p:nvGrpSpPr>
        <p:grpSpPr>
          <a:xfrm>
            <a:off x="4129767" y="894262"/>
            <a:ext cx="4310127" cy="1989254"/>
            <a:chOff x="5419725" y="1362546"/>
            <a:chExt cx="4310127" cy="1989254"/>
          </a:xfrm>
          <a:noFill/>
        </p:grpSpPr>
        <p:grpSp>
          <p:nvGrpSpPr>
            <p:cNvPr id="9" name="组合 8">
              <a:extLst>
                <a:ext uri="{FF2B5EF4-FFF2-40B4-BE49-F238E27FC236}">
                  <a16:creationId xmlns:a16="http://schemas.microsoft.com/office/drawing/2014/main" id="{C410C110-9B86-4BEE-8F69-72E4A332A069}"/>
                </a:ext>
              </a:extLst>
            </p:cNvPr>
            <p:cNvGrpSpPr/>
            <p:nvPr/>
          </p:nvGrpSpPr>
          <p:grpSpPr>
            <a:xfrm>
              <a:off x="5419725" y="1362546"/>
              <a:ext cx="3382283" cy="1989254"/>
              <a:chOff x="5419725" y="1362546"/>
              <a:chExt cx="3382283" cy="1989254"/>
            </a:xfrm>
            <a:grpFill/>
          </p:grpSpPr>
          <p:sp>
            <p:nvSpPr>
              <p:cNvPr id="41" name="平行四边形 4">
                <a:extLst>
                  <a:ext uri="{FF2B5EF4-FFF2-40B4-BE49-F238E27FC236}">
                    <a16:creationId xmlns:a16="http://schemas.microsoft.com/office/drawing/2014/main" id="{9520A1CD-F11D-411E-A446-47F95303240A}"/>
                  </a:ext>
                </a:extLst>
              </p:cNvPr>
              <p:cNvSpPr/>
              <p:nvPr/>
            </p:nvSpPr>
            <p:spPr bwMode="auto">
              <a:xfrm rot="16200000">
                <a:off x="5958554" y="1681159"/>
                <a:ext cx="1474920" cy="837694"/>
              </a:xfrm>
              <a:custGeom>
                <a:avLst/>
                <a:gdLst>
                  <a:gd name="connsiteX0" fmla="*/ 0 w 1303470"/>
                  <a:gd name="connsiteY0" fmla="*/ 837694 h 837694"/>
                  <a:gd name="connsiteX1" fmla="*/ 209424 w 1303470"/>
                  <a:gd name="connsiteY1" fmla="*/ 0 h 837694"/>
                  <a:gd name="connsiteX2" fmla="*/ 1303470 w 1303470"/>
                  <a:gd name="connsiteY2" fmla="*/ 0 h 837694"/>
                  <a:gd name="connsiteX3" fmla="*/ 1094047 w 1303470"/>
                  <a:gd name="connsiteY3" fmla="*/ 837694 h 837694"/>
                  <a:gd name="connsiteX4" fmla="*/ 0 w 1303470"/>
                  <a:gd name="connsiteY4" fmla="*/ 837694 h 837694"/>
                  <a:gd name="connsiteX0" fmla="*/ 0 w 1513020"/>
                  <a:gd name="connsiteY0" fmla="*/ 837694 h 837694"/>
                  <a:gd name="connsiteX1" fmla="*/ 209424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513020"/>
                  <a:gd name="connsiteY0" fmla="*/ 837694 h 837694"/>
                  <a:gd name="connsiteX1" fmla="*/ 485649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474920"/>
                  <a:gd name="connsiteY0" fmla="*/ 837694 h 837694"/>
                  <a:gd name="connsiteX1" fmla="*/ 447549 w 1474920"/>
                  <a:gd name="connsiteY1" fmla="*/ 0 h 837694"/>
                  <a:gd name="connsiteX2" fmla="*/ 1474920 w 1474920"/>
                  <a:gd name="connsiteY2" fmla="*/ 0 h 837694"/>
                  <a:gd name="connsiteX3" fmla="*/ 10559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56744"/>
                  <a:gd name="connsiteX1" fmla="*/ 447549 w 1474920"/>
                  <a:gd name="connsiteY1" fmla="*/ 0 h 856744"/>
                  <a:gd name="connsiteX2" fmla="*/ 1474920 w 1474920"/>
                  <a:gd name="connsiteY2" fmla="*/ 0 h 856744"/>
                  <a:gd name="connsiteX3" fmla="*/ 96069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76124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56744"/>
                  <a:gd name="connsiteX1" fmla="*/ 476124 w 1474920"/>
                  <a:gd name="connsiteY1" fmla="*/ 0 h 856744"/>
                  <a:gd name="connsiteX2" fmla="*/ 1474920 w 1474920"/>
                  <a:gd name="connsiteY2" fmla="*/ 0 h 856744"/>
                  <a:gd name="connsiteX3" fmla="*/ 97974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47219"/>
                  <a:gd name="connsiteX1" fmla="*/ 476124 w 1474920"/>
                  <a:gd name="connsiteY1" fmla="*/ 0 h 847219"/>
                  <a:gd name="connsiteX2" fmla="*/ 1474920 w 1474920"/>
                  <a:gd name="connsiteY2" fmla="*/ 0 h 847219"/>
                  <a:gd name="connsiteX3" fmla="*/ 979747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797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89272 w 1474920"/>
                  <a:gd name="connsiteY3" fmla="*/ 837694 h 837694"/>
                  <a:gd name="connsiteX4" fmla="*/ 0 w 1474920"/>
                  <a:gd name="connsiteY4" fmla="*/ 837694 h 837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4920" h="837694">
                    <a:moveTo>
                      <a:pt x="0" y="837694"/>
                    </a:moveTo>
                    <a:lnTo>
                      <a:pt x="476124" y="0"/>
                    </a:lnTo>
                    <a:lnTo>
                      <a:pt x="1474920" y="0"/>
                    </a:lnTo>
                    <a:lnTo>
                      <a:pt x="989272" y="837694"/>
                    </a:lnTo>
                    <a:lnTo>
                      <a:pt x="0" y="837694"/>
                    </a:lnTo>
                    <a:close/>
                  </a:path>
                </a:pathLst>
              </a:custGeom>
              <a:grp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45" name="平行四边形 4">
                <a:extLst>
                  <a:ext uri="{FF2B5EF4-FFF2-40B4-BE49-F238E27FC236}">
                    <a16:creationId xmlns:a16="http://schemas.microsoft.com/office/drawing/2014/main" id="{1A656FB8-9156-410B-A845-D48791A5E9B2}"/>
                  </a:ext>
                </a:extLst>
              </p:cNvPr>
              <p:cNvSpPr/>
              <p:nvPr/>
            </p:nvSpPr>
            <p:spPr bwMode="auto">
              <a:xfrm rot="5400000" flipV="1">
                <a:off x="6793214" y="1693843"/>
                <a:ext cx="1474920" cy="837694"/>
              </a:xfrm>
              <a:custGeom>
                <a:avLst/>
                <a:gdLst>
                  <a:gd name="connsiteX0" fmla="*/ 0 w 1303470"/>
                  <a:gd name="connsiteY0" fmla="*/ 837694 h 837694"/>
                  <a:gd name="connsiteX1" fmla="*/ 209424 w 1303470"/>
                  <a:gd name="connsiteY1" fmla="*/ 0 h 837694"/>
                  <a:gd name="connsiteX2" fmla="*/ 1303470 w 1303470"/>
                  <a:gd name="connsiteY2" fmla="*/ 0 h 837694"/>
                  <a:gd name="connsiteX3" fmla="*/ 1094047 w 1303470"/>
                  <a:gd name="connsiteY3" fmla="*/ 837694 h 837694"/>
                  <a:gd name="connsiteX4" fmla="*/ 0 w 1303470"/>
                  <a:gd name="connsiteY4" fmla="*/ 837694 h 837694"/>
                  <a:gd name="connsiteX0" fmla="*/ 0 w 1513020"/>
                  <a:gd name="connsiteY0" fmla="*/ 837694 h 837694"/>
                  <a:gd name="connsiteX1" fmla="*/ 209424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513020"/>
                  <a:gd name="connsiteY0" fmla="*/ 837694 h 837694"/>
                  <a:gd name="connsiteX1" fmla="*/ 485649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474920"/>
                  <a:gd name="connsiteY0" fmla="*/ 837694 h 837694"/>
                  <a:gd name="connsiteX1" fmla="*/ 447549 w 1474920"/>
                  <a:gd name="connsiteY1" fmla="*/ 0 h 837694"/>
                  <a:gd name="connsiteX2" fmla="*/ 1474920 w 1474920"/>
                  <a:gd name="connsiteY2" fmla="*/ 0 h 837694"/>
                  <a:gd name="connsiteX3" fmla="*/ 10559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56744"/>
                  <a:gd name="connsiteX1" fmla="*/ 447549 w 1474920"/>
                  <a:gd name="connsiteY1" fmla="*/ 0 h 856744"/>
                  <a:gd name="connsiteX2" fmla="*/ 1474920 w 1474920"/>
                  <a:gd name="connsiteY2" fmla="*/ 0 h 856744"/>
                  <a:gd name="connsiteX3" fmla="*/ 96069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76124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56744"/>
                  <a:gd name="connsiteX1" fmla="*/ 476124 w 1474920"/>
                  <a:gd name="connsiteY1" fmla="*/ 0 h 856744"/>
                  <a:gd name="connsiteX2" fmla="*/ 1474920 w 1474920"/>
                  <a:gd name="connsiteY2" fmla="*/ 0 h 856744"/>
                  <a:gd name="connsiteX3" fmla="*/ 97974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47219"/>
                  <a:gd name="connsiteX1" fmla="*/ 476124 w 1474920"/>
                  <a:gd name="connsiteY1" fmla="*/ 0 h 847219"/>
                  <a:gd name="connsiteX2" fmla="*/ 1474920 w 1474920"/>
                  <a:gd name="connsiteY2" fmla="*/ 0 h 847219"/>
                  <a:gd name="connsiteX3" fmla="*/ 979747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797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89272 w 1474920"/>
                  <a:gd name="connsiteY3" fmla="*/ 837694 h 837694"/>
                  <a:gd name="connsiteX4" fmla="*/ 0 w 1474920"/>
                  <a:gd name="connsiteY4" fmla="*/ 837694 h 837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4920" h="837694">
                    <a:moveTo>
                      <a:pt x="0" y="837694"/>
                    </a:moveTo>
                    <a:lnTo>
                      <a:pt x="476124" y="0"/>
                    </a:lnTo>
                    <a:lnTo>
                      <a:pt x="1474920" y="0"/>
                    </a:lnTo>
                    <a:lnTo>
                      <a:pt x="989272" y="837694"/>
                    </a:lnTo>
                    <a:lnTo>
                      <a:pt x="0" y="837694"/>
                    </a:lnTo>
                    <a:close/>
                  </a:path>
                </a:pathLst>
              </a:custGeom>
              <a:grp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7" name="任意多边形: 形状 6">
                <a:extLst>
                  <a:ext uri="{FF2B5EF4-FFF2-40B4-BE49-F238E27FC236}">
                    <a16:creationId xmlns:a16="http://schemas.microsoft.com/office/drawing/2014/main" id="{255D17DB-8CD5-43CE-A12C-E5E7B54C04CC}"/>
                  </a:ext>
                </a:extLst>
              </p:cNvPr>
              <p:cNvSpPr/>
              <p:nvPr/>
            </p:nvSpPr>
            <p:spPr bwMode="auto">
              <a:xfrm>
                <a:off x="5419725" y="2352675"/>
                <a:ext cx="1704975" cy="990600"/>
              </a:xfrm>
              <a:custGeom>
                <a:avLst/>
                <a:gdLst>
                  <a:gd name="connsiteX0" fmla="*/ 0 w 1704975"/>
                  <a:gd name="connsiteY0" fmla="*/ 495300 h 990600"/>
                  <a:gd name="connsiteX1" fmla="*/ 857250 w 1704975"/>
                  <a:gd name="connsiteY1" fmla="*/ 990600 h 990600"/>
                  <a:gd name="connsiteX2" fmla="*/ 1704975 w 1704975"/>
                  <a:gd name="connsiteY2" fmla="*/ 495300 h 990600"/>
                  <a:gd name="connsiteX3" fmla="*/ 857250 w 1704975"/>
                  <a:gd name="connsiteY3" fmla="*/ 0 h 990600"/>
                  <a:gd name="connsiteX4" fmla="*/ 0 w 1704975"/>
                  <a:gd name="connsiteY4" fmla="*/ 495300 h 990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4975" h="990600">
                    <a:moveTo>
                      <a:pt x="0" y="495300"/>
                    </a:moveTo>
                    <a:lnTo>
                      <a:pt x="857250" y="990600"/>
                    </a:lnTo>
                    <a:lnTo>
                      <a:pt x="1704975" y="495300"/>
                    </a:lnTo>
                    <a:lnTo>
                      <a:pt x="857250" y="0"/>
                    </a:lnTo>
                    <a:lnTo>
                      <a:pt x="0" y="495300"/>
                    </a:lnTo>
                    <a:close/>
                  </a:path>
                </a:pathLst>
              </a:custGeom>
              <a:grp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48" name="任意多边形: 形状 47">
                <a:extLst>
                  <a:ext uri="{FF2B5EF4-FFF2-40B4-BE49-F238E27FC236}">
                    <a16:creationId xmlns:a16="http://schemas.microsoft.com/office/drawing/2014/main" id="{F21C6882-1A24-4D3E-AC73-326E040AF7B6}"/>
                  </a:ext>
                </a:extLst>
              </p:cNvPr>
              <p:cNvSpPr/>
              <p:nvPr/>
            </p:nvSpPr>
            <p:spPr bwMode="auto">
              <a:xfrm>
                <a:off x="7097033" y="2361200"/>
                <a:ext cx="1704975" cy="990600"/>
              </a:xfrm>
              <a:custGeom>
                <a:avLst/>
                <a:gdLst>
                  <a:gd name="connsiteX0" fmla="*/ 0 w 1704975"/>
                  <a:gd name="connsiteY0" fmla="*/ 495300 h 990600"/>
                  <a:gd name="connsiteX1" fmla="*/ 857250 w 1704975"/>
                  <a:gd name="connsiteY1" fmla="*/ 990600 h 990600"/>
                  <a:gd name="connsiteX2" fmla="*/ 1704975 w 1704975"/>
                  <a:gd name="connsiteY2" fmla="*/ 495300 h 990600"/>
                  <a:gd name="connsiteX3" fmla="*/ 857250 w 1704975"/>
                  <a:gd name="connsiteY3" fmla="*/ 0 h 990600"/>
                  <a:gd name="connsiteX4" fmla="*/ 0 w 1704975"/>
                  <a:gd name="connsiteY4" fmla="*/ 495300 h 990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4975" h="990600">
                    <a:moveTo>
                      <a:pt x="0" y="495300"/>
                    </a:moveTo>
                    <a:lnTo>
                      <a:pt x="857250" y="990600"/>
                    </a:lnTo>
                    <a:lnTo>
                      <a:pt x="1704975" y="495300"/>
                    </a:lnTo>
                    <a:lnTo>
                      <a:pt x="857250" y="0"/>
                    </a:lnTo>
                    <a:lnTo>
                      <a:pt x="0" y="495300"/>
                    </a:lnTo>
                    <a:close/>
                  </a:path>
                </a:pathLst>
              </a:custGeom>
              <a:grp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</p:grpSp>
        <p:sp>
          <p:nvSpPr>
            <p:cNvPr id="52" name="Text Box 890">
              <a:extLst>
                <a:ext uri="{FF2B5EF4-FFF2-40B4-BE49-F238E27FC236}">
                  <a16:creationId xmlns:a16="http://schemas.microsoft.com/office/drawing/2014/main" id="{E77A112E-A21E-4FD3-B00C-C18164A8E1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99530" y="2656503"/>
              <a:ext cx="930322" cy="52322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63538" indent="-363538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2800" dirty="0">
                  <a:ea typeface="標楷體" panose="03000509000000000000" pitchFamily="65" charset="-120"/>
                </a:rPr>
                <a:t>圖</a:t>
              </a:r>
              <a:r>
                <a:rPr lang="zh-CN" altLang="en-US" sz="2800" dirty="0">
                  <a:ea typeface="標楷體" panose="03000509000000000000" pitchFamily="65" charset="-120"/>
                </a:rPr>
                <a:t>二</a:t>
              </a:r>
              <a:endParaRPr lang="en-US" altLang="zh-TW" sz="2800" dirty="0">
                <a:ea typeface="標楷體" panose="03000509000000000000" pitchFamily="65" charset="-120"/>
              </a:endParaRPr>
            </a:p>
          </p:txBody>
        </p:sp>
      </p:grp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2FD58B1A-5C0F-45C9-9816-9C983D3E472D}"/>
              </a:ext>
            </a:extLst>
          </p:cNvPr>
          <p:cNvGrpSpPr/>
          <p:nvPr/>
        </p:nvGrpSpPr>
        <p:grpSpPr>
          <a:xfrm>
            <a:off x="1002053" y="929307"/>
            <a:ext cx="2465112" cy="837694"/>
            <a:chOff x="1002053" y="929307"/>
            <a:chExt cx="2465112" cy="837694"/>
          </a:xfrm>
        </p:grpSpPr>
        <p:sp>
          <p:nvSpPr>
            <p:cNvPr id="63" name="平行四边形 4">
              <a:extLst>
                <a:ext uri="{FF2B5EF4-FFF2-40B4-BE49-F238E27FC236}">
                  <a16:creationId xmlns:a16="http://schemas.microsoft.com/office/drawing/2014/main" id="{D18B4B54-ACC9-4C8F-81E6-F0CB3AE0CC30}"/>
                </a:ext>
              </a:extLst>
            </p:cNvPr>
            <p:cNvSpPr/>
            <p:nvPr/>
          </p:nvSpPr>
          <p:spPr bwMode="auto">
            <a:xfrm>
              <a:off x="1002053" y="929307"/>
              <a:ext cx="1474920" cy="837694"/>
            </a:xfrm>
            <a:custGeom>
              <a:avLst/>
              <a:gdLst>
                <a:gd name="connsiteX0" fmla="*/ 0 w 1303470"/>
                <a:gd name="connsiteY0" fmla="*/ 837694 h 837694"/>
                <a:gd name="connsiteX1" fmla="*/ 209424 w 1303470"/>
                <a:gd name="connsiteY1" fmla="*/ 0 h 837694"/>
                <a:gd name="connsiteX2" fmla="*/ 1303470 w 1303470"/>
                <a:gd name="connsiteY2" fmla="*/ 0 h 837694"/>
                <a:gd name="connsiteX3" fmla="*/ 1094047 w 1303470"/>
                <a:gd name="connsiteY3" fmla="*/ 837694 h 837694"/>
                <a:gd name="connsiteX4" fmla="*/ 0 w 1303470"/>
                <a:gd name="connsiteY4" fmla="*/ 837694 h 837694"/>
                <a:gd name="connsiteX0" fmla="*/ 0 w 1513020"/>
                <a:gd name="connsiteY0" fmla="*/ 837694 h 837694"/>
                <a:gd name="connsiteX1" fmla="*/ 209424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513020"/>
                <a:gd name="connsiteY0" fmla="*/ 837694 h 837694"/>
                <a:gd name="connsiteX1" fmla="*/ 485649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474920"/>
                <a:gd name="connsiteY0" fmla="*/ 837694 h 837694"/>
                <a:gd name="connsiteX1" fmla="*/ 447549 w 1474920"/>
                <a:gd name="connsiteY1" fmla="*/ 0 h 837694"/>
                <a:gd name="connsiteX2" fmla="*/ 1474920 w 1474920"/>
                <a:gd name="connsiteY2" fmla="*/ 0 h 837694"/>
                <a:gd name="connsiteX3" fmla="*/ 10559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56744"/>
                <a:gd name="connsiteX1" fmla="*/ 447549 w 1474920"/>
                <a:gd name="connsiteY1" fmla="*/ 0 h 856744"/>
                <a:gd name="connsiteX2" fmla="*/ 1474920 w 1474920"/>
                <a:gd name="connsiteY2" fmla="*/ 0 h 856744"/>
                <a:gd name="connsiteX3" fmla="*/ 96069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76124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56744"/>
                <a:gd name="connsiteX1" fmla="*/ 476124 w 1474920"/>
                <a:gd name="connsiteY1" fmla="*/ 0 h 856744"/>
                <a:gd name="connsiteX2" fmla="*/ 1474920 w 1474920"/>
                <a:gd name="connsiteY2" fmla="*/ 0 h 856744"/>
                <a:gd name="connsiteX3" fmla="*/ 97974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47219"/>
                <a:gd name="connsiteX1" fmla="*/ 476124 w 1474920"/>
                <a:gd name="connsiteY1" fmla="*/ 0 h 847219"/>
                <a:gd name="connsiteX2" fmla="*/ 1474920 w 1474920"/>
                <a:gd name="connsiteY2" fmla="*/ 0 h 847219"/>
                <a:gd name="connsiteX3" fmla="*/ 979747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797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89272 w 1474920"/>
                <a:gd name="connsiteY3" fmla="*/ 837694 h 837694"/>
                <a:gd name="connsiteX4" fmla="*/ 0 w 1474920"/>
                <a:gd name="connsiteY4" fmla="*/ 837694 h 837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4920" h="837694">
                  <a:moveTo>
                    <a:pt x="0" y="837694"/>
                  </a:moveTo>
                  <a:lnTo>
                    <a:pt x="476124" y="0"/>
                  </a:lnTo>
                  <a:lnTo>
                    <a:pt x="1474920" y="0"/>
                  </a:lnTo>
                  <a:lnTo>
                    <a:pt x="989272" y="837694"/>
                  </a:lnTo>
                  <a:lnTo>
                    <a:pt x="0" y="837694"/>
                  </a:lnTo>
                  <a:close/>
                </a:path>
              </a:pathLst>
            </a:custGeom>
            <a:solidFill>
              <a:srgbClr val="FFEBAB"/>
            </a:solidFill>
            <a:ln w="1270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64" name="平行四边形 4">
              <a:extLst>
                <a:ext uri="{FF2B5EF4-FFF2-40B4-BE49-F238E27FC236}">
                  <a16:creationId xmlns:a16="http://schemas.microsoft.com/office/drawing/2014/main" id="{4C65DFC5-EF30-4DF4-8275-056372AEF76A}"/>
                </a:ext>
              </a:extLst>
            </p:cNvPr>
            <p:cNvSpPr/>
            <p:nvPr/>
          </p:nvSpPr>
          <p:spPr bwMode="auto">
            <a:xfrm>
              <a:off x="1992245" y="929307"/>
              <a:ext cx="1474920" cy="837694"/>
            </a:xfrm>
            <a:custGeom>
              <a:avLst/>
              <a:gdLst>
                <a:gd name="connsiteX0" fmla="*/ 0 w 1303470"/>
                <a:gd name="connsiteY0" fmla="*/ 837694 h 837694"/>
                <a:gd name="connsiteX1" fmla="*/ 209424 w 1303470"/>
                <a:gd name="connsiteY1" fmla="*/ 0 h 837694"/>
                <a:gd name="connsiteX2" fmla="*/ 1303470 w 1303470"/>
                <a:gd name="connsiteY2" fmla="*/ 0 h 837694"/>
                <a:gd name="connsiteX3" fmla="*/ 1094047 w 1303470"/>
                <a:gd name="connsiteY3" fmla="*/ 837694 h 837694"/>
                <a:gd name="connsiteX4" fmla="*/ 0 w 1303470"/>
                <a:gd name="connsiteY4" fmla="*/ 837694 h 837694"/>
                <a:gd name="connsiteX0" fmla="*/ 0 w 1513020"/>
                <a:gd name="connsiteY0" fmla="*/ 837694 h 837694"/>
                <a:gd name="connsiteX1" fmla="*/ 209424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513020"/>
                <a:gd name="connsiteY0" fmla="*/ 837694 h 837694"/>
                <a:gd name="connsiteX1" fmla="*/ 485649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474920"/>
                <a:gd name="connsiteY0" fmla="*/ 837694 h 837694"/>
                <a:gd name="connsiteX1" fmla="*/ 447549 w 1474920"/>
                <a:gd name="connsiteY1" fmla="*/ 0 h 837694"/>
                <a:gd name="connsiteX2" fmla="*/ 1474920 w 1474920"/>
                <a:gd name="connsiteY2" fmla="*/ 0 h 837694"/>
                <a:gd name="connsiteX3" fmla="*/ 10559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56744"/>
                <a:gd name="connsiteX1" fmla="*/ 447549 w 1474920"/>
                <a:gd name="connsiteY1" fmla="*/ 0 h 856744"/>
                <a:gd name="connsiteX2" fmla="*/ 1474920 w 1474920"/>
                <a:gd name="connsiteY2" fmla="*/ 0 h 856744"/>
                <a:gd name="connsiteX3" fmla="*/ 96069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76124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56744"/>
                <a:gd name="connsiteX1" fmla="*/ 476124 w 1474920"/>
                <a:gd name="connsiteY1" fmla="*/ 0 h 856744"/>
                <a:gd name="connsiteX2" fmla="*/ 1474920 w 1474920"/>
                <a:gd name="connsiteY2" fmla="*/ 0 h 856744"/>
                <a:gd name="connsiteX3" fmla="*/ 97974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47219"/>
                <a:gd name="connsiteX1" fmla="*/ 476124 w 1474920"/>
                <a:gd name="connsiteY1" fmla="*/ 0 h 847219"/>
                <a:gd name="connsiteX2" fmla="*/ 1474920 w 1474920"/>
                <a:gd name="connsiteY2" fmla="*/ 0 h 847219"/>
                <a:gd name="connsiteX3" fmla="*/ 979747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797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89272 w 1474920"/>
                <a:gd name="connsiteY3" fmla="*/ 837694 h 837694"/>
                <a:gd name="connsiteX4" fmla="*/ 0 w 1474920"/>
                <a:gd name="connsiteY4" fmla="*/ 837694 h 837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4920" h="837694">
                  <a:moveTo>
                    <a:pt x="0" y="837694"/>
                  </a:moveTo>
                  <a:lnTo>
                    <a:pt x="476124" y="0"/>
                  </a:lnTo>
                  <a:lnTo>
                    <a:pt x="1474920" y="0"/>
                  </a:lnTo>
                  <a:lnTo>
                    <a:pt x="989272" y="837694"/>
                  </a:lnTo>
                  <a:lnTo>
                    <a:pt x="0" y="837694"/>
                  </a:lnTo>
                  <a:close/>
                </a:path>
              </a:pathLst>
            </a:custGeom>
            <a:solidFill>
              <a:srgbClr val="FFEBAB"/>
            </a:solidFill>
            <a:ln w="1270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6B3FC68C-9937-4D66-A1B0-AEFEE3CB6923}"/>
              </a:ext>
            </a:extLst>
          </p:cNvPr>
          <p:cNvGrpSpPr/>
          <p:nvPr/>
        </p:nvGrpSpPr>
        <p:grpSpPr>
          <a:xfrm>
            <a:off x="1002053" y="1780569"/>
            <a:ext cx="2465112" cy="839238"/>
            <a:chOff x="1002053" y="1780569"/>
            <a:chExt cx="2465112" cy="839238"/>
          </a:xfrm>
        </p:grpSpPr>
        <p:sp>
          <p:nvSpPr>
            <p:cNvPr id="65" name="平行四边形 4">
              <a:extLst>
                <a:ext uri="{FF2B5EF4-FFF2-40B4-BE49-F238E27FC236}">
                  <a16:creationId xmlns:a16="http://schemas.microsoft.com/office/drawing/2014/main" id="{2C0D7202-9267-43FE-9F6A-E8513798B475}"/>
                </a:ext>
              </a:extLst>
            </p:cNvPr>
            <p:cNvSpPr/>
            <p:nvPr/>
          </p:nvSpPr>
          <p:spPr bwMode="auto">
            <a:xfrm flipV="1">
              <a:off x="1002053" y="1780569"/>
              <a:ext cx="1474920" cy="837694"/>
            </a:xfrm>
            <a:custGeom>
              <a:avLst/>
              <a:gdLst>
                <a:gd name="connsiteX0" fmla="*/ 0 w 1303470"/>
                <a:gd name="connsiteY0" fmla="*/ 837694 h 837694"/>
                <a:gd name="connsiteX1" fmla="*/ 209424 w 1303470"/>
                <a:gd name="connsiteY1" fmla="*/ 0 h 837694"/>
                <a:gd name="connsiteX2" fmla="*/ 1303470 w 1303470"/>
                <a:gd name="connsiteY2" fmla="*/ 0 h 837694"/>
                <a:gd name="connsiteX3" fmla="*/ 1094047 w 1303470"/>
                <a:gd name="connsiteY3" fmla="*/ 837694 h 837694"/>
                <a:gd name="connsiteX4" fmla="*/ 0 w 1303470"/>
                <a:gd name="connsiteY4" fmla="*/ 837694 h 837694"/>
                <a:gd name="connsiteX0" fmla="*/ 0 w 1513020"/>
                <a:gd name="connsiteY0" fmla="*/ 837694 h 837694"/>
                <a:gd name="connsiteX1" fmla="*/ 209424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513020"/>
                <a:gd name="connsiteY0" fmla="*/ 837694 h 837694"/>
                <a:gd name="connsiteX1" fmla="*/ 485649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474920"/>
                <a:gd name="connsiteY0" fmla="*/ 837694 h 837694"/>
                <a:gd name="connsiteX1" fmla="*/ 447549 w 1474920"/>
                <a:gd name="connsiteY1" fmla="*/ 0 h 837694"/>
                <a:gd name="connsiteX2" fmla="*/ 1474920 w 1474920"/>
                <a:gd name="connsiteY2" fmla="*/ 0 h 837694"/>
                <a:gd name="connsiteX3" fmla="*/ 10559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56744"/>
                <a:gd name="connsiteX1" fmla="*/ 447549 w 1474920"/>
                <a:gd name="connsiteY1" fmla="*/ 0 h 856744"/>
                <a:gd name="connsiteX2" fmla="*/ 1474920 w 1474920"/>
                <a:gd name="connsiteY2" fmla="*/ 0 h 856744"/>
                <a:gd name="connsiteX3" fmla="*/ 96069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76124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56744"/>
                <a:gd name="connsiteX1" fmla="*/ 476124 w 1474920"/>
                <a:gd name="connsiteY1" fmla="*/ 0 h 856744"/>
                <a:gd name="connsiteX2" fmla="*/ 1474920 w 1474920"/>
                <a:gd name="connsiteY2" fmla="*/ 0 h 856744"/>
                <a:gd name="connsiteX3" fmla="*/ 97974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47219"/>
                <a:gd name="connsiteX1" fmla="*/ 476124 w 1474920"/>
                <a:gd name="connsiteY1" fmla="*/ 0 h 847219"/>
                <a:gd name="connsiteX2" fmla="*/ 1474920 w 1474920"/>
                <a:gd name="connsiteY2" fmla="*/ 0 h 847219"/>
                <a:gd name="connsiteX3" fmla="*/ 979747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797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89272 w 1474920"/>
                <a:gd name="connsiteY3" fmla="*/ 837694 h 837694"/>
                <a:gd name="connsiteX4" fmla="*/ 0 w 1474920"/>
                <a:gd name="connsiteY4" fmla="*/ 837694 h 837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4920" h="837694">
                  <a:moveTo>
                    <a:pt x="0" y="837694"/>
                  </a:moveTo>
                  <a:lnTo>
                    <a:pt x="476124" y="0"/>
                  </a:lnTo>
                  <a:lnTo>
                    <a:pt x="1474920" y="0"/>
                  </a:lnTo>
                  <a:lnTo>
                    <a:pt x="989272" y="837694"/>
                  </a:lnTo>
                  <a:lnTo>
                    <a:pt x="0" y="837694"/>
                  </a:lnTo>
                  <a:close/>
                </a:path>
              </a:pathLst>
            </a:custGeom>
            <a:solidFill>
              <a:srgbClr val="FFEBAB"/>
            </a:solidFill>
            <a:ln w="1270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66" name="平行四边形 4">
              <a:extLst>
                <a:ext uri="{FF2B5EF4-FFF2-40B4-BE49-F238E27FC236}">
                  <a16:creationId xmlns:a16="http://schemas.microsoft.com/office/drawing/2014/main" id="{160F5B19-59AD-4BC3-A8C1-26490FE189C5}"/>
                </a:ext>
              </a:extLst>
            </p:cNvPr>
            <p:cNvSpPr/>
            <p:nvPr/>
          </p:nvSpPr>
          <p:spPr bwMode="auto">
            <a:xfrm flipV="1">
              <a:off x="1992245" y="1782113"/>
              <a:ext cx="1474920" cy="837694"/>
            </a:xfrm>
            <a:custGeom>
              <a:avLst/>
              <a:gdLst>
                <a:gd name="connsiteX0" fmla="*/ 0 w 1303470"/>
                <a:gd name="connsiteY0" fmla="*/ 837694 h 837694"/>
                <a:gd name="connsiteX1" fmla="*/ 209424 w 1303470"/>
                <a:gd name="connsiteY1" fmla="*/ 0 h 837694"/>
                <a:gd name="connsiteX2" fmla="*/ 1303470 w 1303470"/>
                <a:gd name="connsiteY2" fmla="*/ 0 h 837694"/>
                <a:gd name="connsiteX3" fmla="*/ 1094047 w 1303470"/>
                <a:gd name="connsiteY3" fmla="*/ 837694 h 837694"/>
                <a:gd name="connsiteX4" fmla="*/ 0 w 1303470"/>
                <a:gd name="connsiteY4" fmla="*/ 837694 h 837694"/>
                <a:gd name="connsiteX0" fmla="*/ 0 w 1513020"/>
                <a:gd name="connsiteY0" fmla="*/ 837694 h 837694"/>
                <a:gd name="connsiteX1" fmla="*/ 209424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513020"/>
                <a:gd name="connsiteY0" fmla="*/ 837694 h 837694"/>
                <a:gd name="connsiteX1" fmla="*/ 485649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474920"/>
                <a:gd name="connsiteY0" fmla="*/ 837694 h 837694"/>
                <a:gd name="connsiteX1" fmla="*/ 447549 w 1474920"/>
                <a:gd name="connsiteY1" fmla="*/ 0 h 837694"/>
                <a:gd name="connsiteX2" fmla="*/ 1474920 w 1474920"/>
                <a:gd name="connsiteY2" fmla="*/ 0 h 837694"/>
                <a:gd name="connsiteX3" fmla="*/ 10559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56744"/>
                <a:gd name="connsiteX1" fmla="*/ 447549 w 1474920"/>
                <a:gd name="connsiteY1" fmla="*/ 0 h 856744"/>
                <a:gd name="connsiteX2" fmla="*/ 1474920 w 1474920"/>
                <a:gd name="connsiteY2" fmla="*/ 0 h 856744"/>
                <a:gd name="connsiteX3" fmla="*/ 96069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76124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56744"/>
                <a:gd name="connsiteX1" fmla="*/ 476124 w 1474920"/>
                <a:gd name="connsiteY1" fmla="*/ 0 h 856744"/>
                <a:gd name="connsiteX2" fmla="*/ 1474920 w 1474920"/>
                <a:gd name="connsiteY2" fmla="*/ 0 h 856744"/>
                <a:gd name="connsiteX3" fmla="*/ 97974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47219"/>
                <a:gd name="connsiteX1" fmla="*/ 476124 w 1474920"/>
                <a:gd name="connsiteY1" fmla="*/ 0 h 847219"/>
                <a:gd name="connsiteX2" fmla="*/ 1474920 w 1474920"/>
                <a:gd name="connsiteY2" fmla="*/ 0 h 847219"/>
                <a:gd name="connsiteX3" fmla="*/ 979747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797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89272 w 1474920"/>
                <a:gd name="connsiteY3" fmla="*/ 837694 h 837694"/>
                <a:gd name="connsiteX4" fmla="*/ 0 w 1474920"/>
                <a:gd name="connsiteY4" fmla="*/ 837694 h 837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4920" h="837694">
                  <a:moveTo>
                    <a:pt x="0" y="837694"/>
                  </a:moveTo>
                  <a:lnTo>
                    <a:pt x="476124" y="0"/>
                  </a:lnTo>
                  <a:lnTo>
                    <a:pt x="1474920" y="0"/>
                  </a:lnTo>
                  <a:lnTo>
                    <a:pt x="989272" y="837694"/>
                  </a:lnTo>
                  <a:lnTo>
                    <a:pt x="0" y="837694"/>
                  </a:lnTo>
                  <a:close/>
                </a:path>
              </a:pathLst>
            </a:custGeom>
            <a:solidFill>
              <a:srgbClr val="FFEBAB"/>
            </a:solidFill>
            <a:ln w="1270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3" name="组合 2">
            <a:extLst>
              <a:ext uri="{FF2B5EF4-FFF2-40B4-BE49-F238E27FC236}">
                <a16:creationId xmlns:a16="http://schemas.microsoft.com/office/drawing/2014/main" id="{15B91F79-2248-4CED-BB27-DA5535568C8A}"/>
              </a:ext>
            </a:extLst>
          </p:cNvPr>
          <p:cNvGrpSpPr/>
          <p:nvPr/>
        </p:nvGrpSpPr>
        <p:grpSpPr>
          <a:xfrm>
            <a:off x="1002053" y="1101558"/>
            <a:ext cx="2667111" cy="675769"/>
            <a:chOff x="1002053" y="1101558"/>
            <a:chExt cx="2667111" cy="675769"/>
          </a:xfrm>
        </p:grpSpPr>
        <p:sp>
          <p:nvSpPr>
            <p:cNvPr id="31" name="平行四边形 4">
              <a:extLst>
                <a:ext uri="{FF2B5EF4-FFF2-40B4-BE49-F238E27FC236}">
                  <a16:creationId xmlns:a16="http://schemas.microsoft.com/office/drawing/2014/main" id="{93B9AE42-EFEF-45CB-AF65-073881D87A8D}"/>
                </a:ext>
              </a:extLst>
            </p:cNvPr>
            <p:cNvSpPr/>
            <p:nvPr/>
          </p:nvSpPr>
          <p:spPr bwMode="auto">
            <a:xfrm>
              <a:off x="1002053" y="1101558"/>
              <a:ext cx="1703625" cy="675769"/>
            </a:xfrm>
            <a:custGeom>
              <a:avLst/>
              <a:gdLst>
                <a:gd name="connsiteX0" fmla="*/ 0 w 1303470"/>
                <a:gd name="connsiteY0" fmla="*/ 837694 h 837694"/>
                <a:gd name="connsiteX1" fmla="*/ 209424 w 1303470"/>
                <a:gd name="connsiteY1" fmla="*/ 0 h 837694"/>
                <a:gd name="connsiteX2" fmla="*/ 1303470 w 1303470"/>
                <a:gd name="connsiteY2" fmla="*/ 0 h 837694"/>
                <a:gd name="connsiteX3" fmla="*/ 1094047 w 1303470"/>
                <a:gd name="connsiteY3" fmla="*/ 837694 h 837694"/>
                <a:gd name="connsiteX4" fmla="*/ 0 w 1303470"/>
                <a:gd name="connsiteY4" fmla="*/ 837694 h 837694"/>
                <a:gd name="connsiteX0" fmla="*/ 0 w 1513020"/>
                <a:gd name="connsiteY0" fmla="*/ 837694 h 837694"/>
                <a:gd name="connsiteX1" fmla="*/ 209424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513020"/>
                <a:gd name="connsiteY0" fmla="*/ 837694 h 837694"/>
                <a:gd name="connsiteX1" fmla="*/ 485649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474920"/>
                <a:gd name="connsiteY0" fmla="*/ 837694 h 837694"/>
                <a:gd name="connsiteX1" fmla="*/ 447549 w 1474920"/>
                <a:gd name="connsiteY1" fmla="*/ 0 h 837694"/>
                <a:gd name="connsiteX2" fmla="*/ 1474920 w 1474920"/>
                <a:gd name="connsiteY2" fmla="*/ 0 h 837694"/>
                <a:gd name="connsiteX3" fmla="*/ 10559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56744"/>
                <a:gd name="connsiteX1" fmla="*/ 447549 w 1474920"/>
                <a:gd name="connsiteY1" fmla="*/ 0 h 856744"/>
                <a:gd name="connsiteX2" fmla="*/ 1474920 w 1474920"/>
                <a:gd name="connsiteY2" fmla="*/ 0 h 856744"/>
                <a:gd name="connsiteX3" fmla="*/ 96069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76124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56744"/>
                <a:gd name="connsiteX1" fmla="*/ 476124 w 1474920"/>
                <a:gd name="connsiteY1" fmla="*/ 0 h 856744"/>
                <a:gd name="connsiteX2" fmla="*/ 1474920 w 1474920"/>
                <a:gd name="connsiteY2" fmla="*/ 0 h 856744"/>
                <a:gd name="connsiteX3" fmla="*/ 97974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47219"/>
                <a:gd name="connsiteX1" fmla="*/ 476124 w 1474920"/>
                <a:gd name="connsiteY1" fmla="*/ 0 h 847219"/>
                <a:gd name="connsiteX2" fmla="*/ 1474920 w 1474920"/>
                <a:gd name="connsiteY2" fmla="*/ 0 h 847219"/>
                <a:gd name="connsiteX3" fmla="*/ 979747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797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89272 w 1474920"/>
                <a:gd name="connsiteY3" fmla="*/ 837694 h 837694"/>
                <a:gd name="connsiteX4" fmla="*/ 0 w 1474920"/>
                <a:gd name="connsiteY4" fmla="*/ 837694 h 837694"/>
                <a:gd name="connsiteX0" fmla="*/ 0 w 1646370"/>
                <a:gd name="connsiteY0" fmla="*/ 837694 h 837694"/>
                <a:gd name="connsiteX1" fmla="*/ 476124 w 1646370"/>
                <a:gd name="connsiteY1" fmla="*/ 0 h 837694"/>
                <a:gd name="connsiteX2" fmla="*/ 1646370 w 1646370"/>
                <a:gd name="connsiteY2" fmla="*/ 161925 h 837694"/>
                <a:gd name="connsiteX3" fmla="*/ 989272 w 1646370"/>
                <a:gd name="connsiteY3" fmla="*/ 837694 h 837694"/>
                <a:gd name="connsiteX4" fmla="*/ 0 w 1646370"/>
                <a:gd name="connsiteY4" fmla="*/ 837694 h 837694"/>
                <a:gd name="connsiteX0" fmla="*/ 0 w 1646370"/>
                <a:gd name="connsiteY0" fmla="*/ 971044 h 971044"/>
                <a:gd name="connsiteX1" fmla="*/ 733299 w 1646370"/>
                <a:gd name="connsiteY1" fmla="*/ 0 h 971044"/>
                <a:gd name="connsiteX2" fmla="*/ 1646370 w 1646370"/>
                <a:gd name="connsiteY2" fmla="*/ 295275 h 971044"/>
                <a:gd name="connsiteX3" fmla="*/ 989272 w 1646370"/>
                <a:gd name="connsiteY3" fmla="*/ 971044 h 971044"/>
                <a:gd name="connsiteX4" fmla="*/ 0 w 1646370"/>
                <a:gd name="connsiteY4" fmla="*/ 971044 h 971044"/>
                <a:gd name="connsiteX0" fmla="*/ 0 w 1646370"/>
                <a:gd name="connsiteY0" fmla="*/ 742444 h 742444"/>
                <a:gd name="connsiteX1" fmla="*/ 714249 w 1646370"/>
                <a:gd name="connsiteY1" fmla="*/ 0 h 742444"/>
                <a:gd name="connsiteX2" fmla="*/ 1646370 w 1646370"/>
                <a:gd name="connsiteY2" fmla="*/ 66675 h 742444"/>
                <a:gd name="connsiteX3" fmla="*/ 989272 w 1646370"/>
                <a:gd name="connsiteY3" fmla="*/ 742444 h 742444"/>
                <a:gd name="connsiteX4" fmla="*/ 0 w 1646370"/>
                <a:gd name="connsiteY4" fmla="*/ 742444 h 742444"/>
                <a:gd name="connsiteX0" fmla="*/ 0 w 1646370"/>
                <a:gd name="connsiteY0" fmla="*/ 675769 h 675769"/>
                <a:gd name="connsiteX1" fmla="*/ 733299 w 1646370"/>
                <a:gd name="connsiteY1" fmla="*/ 1905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657099 w 1646370"/>
                <a:gd name="connsiteY1" fmla="*/ 3810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85294 h 685294"/>
                <a:gd name="connsiteX1" fmla="*/ 676149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04724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85294 h 685294"/>
                <a:gd name="connsiteX1" fmla="*/ 685674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14249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75769 h 675769"/>
                <a:gd name="connsiteX1" fmla="*/ 704724 w 1646370"/>
                <a:gd name="connsiteY1" fmla="*/ 9525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714249 w 1646370"/>
                <a:gd name="connsiteY1" fmla="*/ 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93718"/>
                <a:gd name="connsiteY0" fmla="*/ 675769 h 675769"/>
                <a:gd name="connsiteX1" fmla="*/ 714249 w 1693718"/>
                <a:gd name="connsiteY1" fmla="*/ 0 h 675769"/>
                <a:gd name="connsiteX2" fmla="*/ 1693718 w 1693718"/>
                <a:gd name="connsiteY2" fmla="*/ 0 h 675769"/>
                <a:gd name="connsiteX3" fmla="*/ 989272 w 1693718"/>
                <a:gd name="connsiteY3" fmla="*/ 675769 h 675769"/>
                <a:gd name="connsiteX4" fmla="*/ 0 w 1693718"/>
                <a:gd name="connsiteY4" fmla="*/ 675769 h 675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3718" h="675769">
                  <a:moveTo>
                    <a:pt x="0" y="675769"/>
                  </a:moveTo>
                  <a:lnTo>
                    <a:pt x="714249" y="0"/>
                  </a:lnTo>
                  <a:lnTo>
                    <a:pt x="1693718" y="0"/>
                  </a:lnTo>
                  <a:lnTo>
                    <a:pt x="989272" y="675769"/>
                  </a:lnTo>
                  <a:lnTo>
                    <a:pt x="0" y="675769"/>
                  </a:lnTo>
                  <a:close/>
                </a:path>
              </a:pathLst>
            </a:custGeom>
            <a:solidFill>
              <a:srgbClr val="FFEBAB"/>
            </a:solidFill>
            <a:ln w="1270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59" name="平行四边形 4">
              <a:extLst>
                <a:ext uri="{FF2B5EF4-FFF2-40B4-BE49-F238E27FC236}">
                  <a16:creationId xmlns:a16="http://schemas.microsoft.com/office/drawing/2014/main" id="{6EED7596-4E10-416C-8333-933FEFED1B69}"/>
                </a:ext>
              </a:extLst>
            </p:cNvPr>
            <p:cNvSpPr/>
            <p:nvPr/>
          </p:nvSpPr>
          <p:spPr bwMode="auto">
            <a:xfrm>
              <a:off x="1965539" y="1101558"/>
              <a:ext cx="1703625" cy="675769"/>
            </a:xfrm>
            <a:custGeom>
              <a:avLst/>
              <a:gdLst>
                <a:gd name="connsiteX0" fmla="*/ 0 w 1303470"/>
                <a:gd name="connsiteY0" fmla="*/ 837694 h 837694"/>
                <a:gd name="connsiteX1" fmla="*/ 209424 w 1303470"/>
                <a:gd name="connsiteY1" fmla="*/ 0 h 837694"/>
                <a:gd name="connsiteX2" fmla="*/ 1303470 w 1303470"/>
                <a:gd name="connsiteY2" fmla="*/ 0 h 837694"/>
                <a:gd name="connsiteX3" fmla="*/ 1094047 w 1303470"/>
                <a:gd name="connsiteY3" fmla="*/ 837694 h 837694"/>
                <a:gd name="connsiteX4" fmla="*/ 0 w 1303470"/>
                <a:gd name="connsiteY4" fmla="*/ 837694 h 837694"/>
                <a:gd name="connsiteX0" fmla="*/ 0 w 1513020"/>
                <a:gd name="connsiteY0" fmla="*/ 837694 h 837694"/>
                <a:gd name="connsiteX1" fmla="*/ 209424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513020"/>
                <a:gd name="connsiteY0" fmla="*/ 837694 h 837694"/>
                <a:gd name="connsiteX1" fmla="*/ 485649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474920"/>
                <a:gd name="connsiteY0" fmla="*/ 837694 h 837694"/>
                <a:gd name="connsiteX1" fmla="*/ 447549 w 1474920"/>
                <a:gd name="connsiteY1" fmla="*/ 0 h 837694"/>
                <a:gd name="connsiteX2" fmla="*/ 1474920 w 1474920"/>
                <a:gd name="connsiteY2" fmla="*/ 0 h 837694"/>
                <a:gd name="connsiteX3" fmla="*/ 10559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56744"/>
                <a:gd name="connsiteX1" fmla="*/ 447549 w 1474920"/>
                <a:gd name="connsiteY1" fmla="*/ 0 h 856744"/>
                <a:gd name="connsiteX2" fmla="*/ 1474920 w 1474920"/>
                <a:gd name="connsiteY2" fmla="*/ 0 h 856744"/>
                <a:gd name="connsiteX3" fmla="*/ 96069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76124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56744"/>
                <a:gd name="connsiteX1" fmla="*/ 476124 w 1474920"/>
                <a:gd name="connsiteY1" fmla="*/ 0 h 856744"/>
                <a:gd name="connsiteX2" fmla="*/ 1474920 w 1474920"/>
                <a:gd name="connsiteY2" fmla="*/ 0 h 856744"/>
                <a:gd name="connsiteX3" fmla="*/ 97974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47219"/>
                <a:gd name="connsiteX1" fmla="*/ 476124 w 1474920"/>
                <a:gd name="connsiteY1" fmla="*/ 0 h 847219"/>
                <a:gd name="connsiteX2" fmla="*/ 1474920 w 1474920"/>
                <a:gd name="connsiteY2" fmla="*/ 0 h 847219"/>
                <a:gd name="connsiteX3" fmla="*/ 979747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797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89272 w 1474920"/>
                <a:gd name="connsiteY3" fmla="*/ 837694 h 837694"/>
                <a:gd name="connsiteX4" fmla="*/ 0 w 1474920"/>
                <a:gd name="connsiteY4" fmla="*/ 837694 h 837694"/>
                <a:gd name="connsiteX0" fmla="*/ 0 w 1646370"/>
                <a:gd name="connsiteY0" fmla="*/ 837694 h 837694"/>
                <a:gd name="connsiteX1" fmla="*/ 476124 w 1646370"/>
                <a:gd name="connsiteY1" fmla="*/ 0 h 837694"/>
                <a:gd name="connsiteX2" fmla="*/ 1646370 w 1646370"/>
                <a:gd name="connsiteY2" fmla="*/ 161925 h 837694"/>
                <a:gd name="connsiteX3" fmla="*/ 989272 w 1646370"/>
                <a:gd name="connsiteY3" fmla="*/ 837694 h 837694"/>
                <a:gd name="connsiteX4" fmla="*/ 0 w 1646370"/>
                <a:gd name="connsiteY4" fmla="*/ 837694 h 837694"/>
                <a:gd name="connsiteX0" fmla="*/ 0 w 1646370"/>
                <a:gd name="connsiteY0" fmla="*/ 971044 h 971044"/>
                <a:gd name="connsiteX1" fmla="*/ 733299 w 1646370"/>
                <a:gd name="connsiteY1" fmla="*/ 0 h 971044"/>
                <a:gd name="connsiteX2" fmla="*/ 1646370 w 1646370"/>
                <a:gd name="connsiteY2" fmla="*/ 295275 h 971044"/>
                <a:gd name="connsiteX3" fmla="*/ 989272 w 1646370"/>
                <a:gd name="connsiteY3" fmla="*/ 971044 h 971044"/>
                <a:gd name="connsiteX4" fmla="*/ 0 w 1646370"/>
                <a:gd name="connsiteY4" fmla="*/ 971044 h 971044"/>
                <a:gd name="connsiteX0" fmla="*/ 0 w 1646370"/>
                <a:gd name="connsiteY0" fmla="*/ 742444 h 742444"/>
                <a:gd name="connsiteX1" fmla="*/ 714249 w 1646370"/>
                <a:gd name="connsiteY1" fmla="*/ 0 h 742444"/>
                <a:gd name="connsiteX2" fmla="*/ 1646370 w 1646370"/>
                <a:gd name="connsiteY2" fmla="*/ 66675 h 742444"/>
                <a:gd name="connsiteX3" fmla="*/ 989272 w 1646370"/>
                <a:gd name="connsiteY3" fmla="*/ 742444 h 742444"/>
                <a:gd name="connsiteX4" fmla="*/ 0 w 1646370"/>
                <a:gd name="connsiteY4" fmla="*/ 742444 h 742444"/>
                <a:gd name="connsiteX0" fmla="*/ 0 w 1646370"/>
                <a:gd name="connsiteY0" fmla="*/ 675769 h 675769"/>
                <a:gd name="connsiteX1" fmla="*/ 733299 w 1646370"/>
                <a:gd name="connsiteY1" fmla="*/ 1905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657099 w 1646370"/>
                <a:gd name="connsiteY1" fmla="*/ 3810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85294 h 685294"/>
                <a:gd name="connsiteX1" fmla="*/ 676149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04724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85294 h 685294"/>
                <a:gd name="connsiteX1" fmla="*/ 685674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14249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75769 h 675769"/>
                <a:gd name="connsiteX1" fmla="*/ 704724 w 1646370"/>
                <a:gd name="connsiteY1" fmla="*/ 9525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714249 w 1646370"/>
                <a:gd name="connsiteY1" fmla="*/ 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93718"/>
                <a:gd name="connsiteY0" fmla="*/ 675769 h 675769"/>
                <a:gd name="connsiteX1" fmla="*/ 714249 w 1693718"/>
                <a:gd name="connsiteY1" fmla="*/ 0 h 675769"/>
                <a:gd name="connsiteX2" fmla="*/ 1693718 w 1693718"/>
                <a:gd name="connsiteY2" fmla="*/ 0 h 675769"/>
                <a:gd name="connsiteX3" fmla="*/ 989272 w 1693718"/>
                <a:gd name="connsiteY3" fmla="*/ 675769 h 675769"/>
                <a:gd name="connsiteX4" fmla="*/ 0 w 1693718"/>
                <a:gd name="connsiteY4" fmla="*/ 675769 h 675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3718" h="675769">
                  <a:moveTo>
                    <a:pt x="0" y="675769"/>
                  </a:moveTo>
                  <a:lnTo>
                    <a:pt x="714249" y="0"/>
                  </a:lnTo>
                  <a:lnTo>
                    <a:pt x="1693718" y="0"/>
                  </a:lnTo>
                  <a:lnTo>
                    <a:pt x="989272" y="675769"/>
                  </a:lnTo>
                  <a:lnTo>
                    <a:pt x="0" y="675769"/>
                  </a:lnTo>
                  <a:close/>
                </a:path>
              </a:pathLst>
            </a:custGeom>
            <a:solidFill>
              <a:srgbClr val="FFEBAB"/>
            </a:solidFill>
            <a:ln w="1270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14" name="组合 13">
            <a:extLst>
              <a:ext uri="{FF2B5EF4-FFF2-40B4-BE49-F238E27FC236}">
                <a16:creationId xmlns:a16="http://schemas.microsoft.com/office/drawing/2014/main" id="{F2C30C36-E1A0-4647-B9F8-E2B7D31B1BD4}"/>
              </a:ext>
            </a:extLst>
          </p:cNvPr>
          <p:cNvGrpSpPr/>
          <p:nvPr/>
        </p:nvGrpSpPr>
        <p:grpSpPr>
          <a:xfrm>
            <a:off x="1022785" y="1783848"/>
            <a:ext cx="2667111" cy="675769"/>
            <a:chOff x="1013441" y="1783793"/>
            <a:chExt cx="2667111" cy="675769"/>
          </a:xfrm>
        </p:grpSpPr>
        <p:sp>
          <p:nvSpPr>
            <p:cNvPr id="35" name="平行四边形 4">
              <a:extLst>
                <a:ext uri="{FF2B5EF4-FFF2-40B4-BE49-F238E27FC236}">
                  <a16:creationId xmlns:a16="http://schemas.microsoft.com/office/drawing/2014/main" id="{0195A404-5397-4F39-ACFE-B85E05E46EE3}"/>
                </a:ext>
              </a:extLst>
            </p:cNvPr>
            <p:cNvSpPr/>
            <p:nvPr/>
          </p:nvSpPr>
          <p:spPr bwMode="auto">
            <a:xfrm flipV="1">
              <a:off x="1013441" y="1783793"/>
              <a:ext cx="1703625" cy="675769"/>
            </a:xfrm>
            <a:custGeom>
              <a:avLst/>
              <a:gdLst>
                <a:gd name="connsiteX0" fmla="*/ 0 w 1303470"/>
                <a:gd name="connsiteY0" fmla="*/ 837694 h 837694"/>
                <a:gd name="connsiteX1" fmla="*/ 209424 w 1303470"/>
                <a:gd name="connsiteY1" fmla="*/ 0 h 837694"/>
                <a:gd name="connsiteX2" fmla="*/ 1303470 w 1303470"/>
                <a:gd name="connsiteY2" fmla="*/ 0 h 837694"/>
                <a:gd name="connsiteX3" fmla="*/ 1094047 w 1303470"/>
                <a:gd name="connsiteY3" fmla="*/ 837694 h 837694"/>
                <a:gd name="connsiteX4" fmla="*/ 0 w 1303470"/>
                <a:gd name="connsiteY4" fmla="*/ 837694 h 837694"/>
                <a:gd name="connsiteX0" fmla="*/ 0 w 1513020"/>
                <a:gd name="connsiteY0" fmla="*/ 837694 h 837694"/>
                <a:gd name="connsiteX1" fmla="*/ 209424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513020"/>
                <a:gd name="connsiteY0" fmla="*/ 837694 h 837694"/>
                <a:gd name="connsiteX1" fmla="*/ 485649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474920"/>
                <a:gd name="connsiteY0" fmla="*/ 837694 h 837694"/>
                <a:gd name="connsiteX1" fmla="*/ 447549 w 1474920"/>
                <a:gd name="connsiteY1" fmla="*/ 0 h 837694"/>
                <a:gd name="connsiteX2" fmla="*/ 1474920 w 1474920"/>
                <a:gd name="connsiteY2" fmla="*/ 0 h 837694"/>
                <a:gd name="connsiteX3" fmla="*/ 10559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56744"/>
                <a:gd name="connsiteX1" fmla="*/ 447549 w 1474920"/>
                <a:gd name="connsiteY1" fmla="*/ 0 h 856744"/>
                <a:gd name="connsiteX2" fmla="*/ 1474920 w 1474920"/>
                <a:gd name="connsiteY2" fmla="*/ 0 h 856744"/>
                <a:gd name="connsiteX3" fmla="*/ 96069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76124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56744"/>
                <a:gd name="connsiteX1" fmla="*/ 476124 w 1474920"/>
                <a:gd name="connsiteY1" fmla="*/ 0 h 856744"/>
                <a:gd name="connsiteX2" fmla="*/ 1474920 w 1474920"/>
                <a:gd name="connsiteY2" fmla="*/ 0 h 856744"/>
                <a:gd name="connsiteX3" fmla="*/ 97974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47219"/>
                <a:gd name="connsiteX1" fmla="*/ 476124 w 1474920"/>
                <a:gd name="connsiteY1" fmla="*/ 0 h 847219"/>
                <a:gd name="connsiteX2" fmla="*/ 1474920 w 1474920"/>
                <a:gd name="connsiteY2" fmla="*/ 0 h 847219"/>
                <a:gd name="connsiteX3" fmla="*/ 979747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797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89272 w 1474920"/>
                <a:gd name="connsiteY3" fmla="*/ 837694 h 837694"/>
                <a:gd name="connsiteX4" fmla="*/ 0 w 1474920"/>
                <a:gd name="connsiteY4" fmla="*/ 837694 h 837694"/>
                <a:gd name="connsiteX0" fmla="*/ 0 w 1646370"/>
                <a:gd name="connsiteY0" fmla="*/ 837694 h 837694"/>
                <a:gd name="connsiteX1" fmla="*/ 476124 w 1646370"/>
                <a:gd name="connsiteY1" fmla="*/ 0 h 837694"/>
                <a:gd name="connsiteX2" fmla="*/ 1646370 w 1646370"/>
                <a:gd name="connsiteY2" fmla="*/ 161925 h 837694"/>
                <a:gd name="connsiteX3" fmla="*/ 989272 w 1646370"/>
                <a:gd name="connsiteY3" fmla="*/ 837694 h 837694"/>
                <a:gd name="connsiteX4" fmla="*/ 0 w 1646370"/>
                <a:gd name="connsiteY4" fmla="*/ 837694 h 837694"/>
                <a:gd name="connsiteX0" fmla="*/ 0 w 1646370"/>
                <a:gd name="connsiteY0" fmla="*/ 971044 h 971044"/>
                <a:gd name="connsiteX1" fmla="*/ 733299 w 1646370"/>
                <a:gd name="connsiteY1" fmla="*/ 0 h 971044"/>
                <a:gd name="connsiteX2" fmla="*/ 1646370 w 1646370"/>
                <a:gd name="connsiteY2" fmla="*/ 295275 h 971044"/>
                <a:gd name="connsiteX3" fmla="*/ 989272 w 1646370"/>
                <a:gd name="connsiteY3" fmla="*/ 971044 h 971044"/>
                <a:gd name="connsiteX4" fmla="*/ 0 w 1646370"/>
                <a:gd name="connsiteY4" fmla="*/ 971044 h 971044"/>
                <a:gd name="connsiteX0" fmla="*/ 0 w 1646370"/>
                <a:gd name="connsiteY0" fmla="*/ 742444 h 742444"/>
                <a:gd name="connsiteX1" fmla="*/ 714249 w 1646370"/>
                <a:gd name="connsiteY1" fmla="*/ 0 h 742444"/>
                <a:gd name="connsiteX2" fmla="*/ 1646370 w 1646370"/>
                <a:gd name="connsiteY2" fmla="*/ 66675 h 742444"/>
                <a:gd name="connsiteX3" fmla="*/ 989272 w 1646370"/>
                <a:gd name="connsiteY3" fmla="*/ 742444 h 742444"/>
                <a:gd name="connsiteX4" fmla="*/ 0 w 1646370"/>
                <a:gd name="connsiteY4" fmla="*/ 742444 h 742444"/>
                <a:gd name="connsiteX0" fmla="*/ 0 w 1646370"/>
                <a:gd name="connsiteY0" fmla="*/ 675769 h 675769"/>
                <a:gd name="connsiteX1" fmla="*/ 733299 w 1646370"/>
                <a:gd name="connsiteY1" fmla="*/ 1905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657099 w 1646370"/>
                <a:gd name="connsiteY1" fmla="*/ 3810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85294 h 685294"/>
                <a:gd name="connsiteX1" fmla="*/ 676149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04724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85294 h 685294"/>
                <a:gd name="connsiteX1" fmla="*/ 685674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14249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75769 h 675769"/>
                <a:gd name="connsiteX1" fmla="*/ 704724 w 1646370"/>
                <a:gd name="connsiteY1" fmla="*/ 9525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714249 w 1646370"/>
                <a:gd name="connsiteY1" fmla="*/ 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74779"/>
                <a:gd name="connsiteY0" fmla="*/ 675769 h 675769"/>
                <a:gd name="connsiteX1" fmla="*/ 714249 w 1674779"/>
                <a:gd name="connsiteY1" fmla="*/ 0 h 675769"/>
                <a:gd name="connsiteX2" fmla="*/ 1674779 w 1674779"/>
                <a:gd name="connsiteY2" fmla="*/ 0 h 675769"/>
                <a:gd name="connsiteX3" fmla="*/ 989272 w 1674779"/>
                <a:gd name="connsiteY3" fmla="*/ 675769 h 675769"/>
                <a:gd name="connsiteX4" fmla="*/ 0 w 1674779"/>
                <a:gd name="connsiteY4" fmla="*/ 675769 h 675769"/>
                <a:gd name="connsiteX0" fmla="*/ 0 w 1693718"/>
                <a:gd name="connsiteY0" fmla="*/ 675769 h 675769"/>
                <a:gd name="connsiteX1" fmla="*/ 714249 w 1693718"/>
                <a:gd name="connsiteY1" fmla="*/ 0 h 675769"/>
                <a:gd name="connsiteX2" fmla="*/ 1693718 w 1693718"/>
                <a:gd name="connsiteY2" fmla="*/ 0 h 675769"/>
                <a:gd name="connsiteX3" fmla="*/ 989272 w 1693718"/>
                <a:gd name="connsiteY3" fmla="*/ 675769 h 675769"/>
                <a:gd name="connsiteX4" fmla="*/ 0 w 1693718"/>
                <a:gd name="connsiteY4" fmla="*/ 675769 h 675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3718" h="675769">
                  <a:moveTo>
                    <a:pt x="0" y="675769"/>
                  </a:moveTo>
                  <a:lnTo>
                    <a:pt x="714249" y="0"/>
                  </a:lnTo>
                  <a:lnTo>
                    <a:pt x="1693718" y="0"/>
                  </a:lnTo>
                  <a:lnTo>
                    <a:pt x="989272" y="675769"/>
                  </a:lnTo>
                  <a:lnTo>
                    <a:pt x="0" y="675769"/>
                  </a:lnTo>
                  <a:close/>
                </a:path>
              </a:pathLst>
            </a:custGeom>
            <a:solidFill>
              <a:srgbClr val="FFEBAB"/>
            </a:solidFill>
            <a:ln w="1270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67" name="平行四边形 4">
              <a:extLst>
                <a:ext uri="{FF2B5EF4-FFF2-40B4-BE49-F238E27FC236}">
                  <a16:creationId xmlns:a16="http://schemas.microsoft.com/office/drawing/2014/main" id="{E4AC8A53-12E1-4246-B09C-AE1B6D963C33}"/>
                </a:ext>
              </a:extLst>
            </p:cNvPr>
            <p:cNvSpPr/>
            <p:nvPr/>
          </p:nvSpPr>
          <p:spPr bwMode="auto">
            <a:xfrm flipV="1">
              <a:off x="1976927" y="1783793"/>
              <a:ext cx="1703625" cy="675769"/>
            </a:xfrm>
            <a:custGeom>
              <a:avLst/>
              <a:gdLst>
                <a:gd name="connsiteX0" fmla="*/ 0 w 1303470"/>
                <a:gd name="connsiteY0" fmla="*/ 837694 h 837694"/>
                <a:gd name="connsiteX1" fmla="*/ 209424 w 1303470"/>
                <a:gd name="connsiteY1" fmla="*/ 0 h 837694"/>
                <a:gd name="connsiteX2" fmla="*/ 1303470 w 1303470"/>
                <a:gd name="connsiteY2" fmla="*/ 0 h 837694"/>
                <a:gd name="connsiteX3" fmla="*/ 1094047 w 1303470"/>
                <a:gd name="connsiteY3" fmla="*/ 837694 h 837694"/>
                <a:gd name="connsiteX4" fmla="*/ 0 w 1303470"/>
                <a:gd name="connsiteY4" fmla="*/ 837694 h 837694"/>
                <a:gd name="connsiteX0" fmla="*/ 0 w 1513020"/>
                <a:gd name="connsiteY0" fmla="*/ 837694 h 837694"/>
                <a:gd name="connsiteX1" fmla="*/ 209424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513020"/>
                <a:gd name="connsiteY0" fmla="*/ 837694 h 837694"/>
                <a:gd name="connsiteX1" fmla="*/ 485649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474920"/>
                <a:gd name="connsiteY0" fmla="*/ 837694 h 837694"/>
                <a:gd name="connsiteX1" fmla="*/ 447549 w 1474920"/>
                <a:gd name="connsiteY1" fmla="*/ 0 h 837694"/>
                <a:gd name="connsiteX2" fmla="*/ 1474920 w 1474920"/>
                <a:gd name="connsiteY2" fmla="*/ 0 h 837694"/>
                <a:gd name="connsiteX3" fmla="*/ 10559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56744"/>
                <a:gd name="connsiteX1" fmla="*/ 447549 w 1474920"/>
                <a:gd name="connsiteY1" fmla="*/ 0 h 856744"/>
                <a:gd name="connsiteX2" fmla="*/ 1474920 w 1474920"/>
                <a:gd name="connsiteY2" fmla="*/ 0 h 856744"/>
                <a:gd name="connsiteX3" fmla="*/ 96069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76124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56744"/>
                <a:gd name="connsiteX1" fmla="*/ 476124 w 1474920"/>
                <a:gd name="connsiteY1" fmla="*/ 0 h 856744"/>
                <a:gd name="connsiteX2" fmla="*/ 1474920 w 1474920"/>
                <a:gd name="connsiteY2" fmla="*/ 0 h 856744"/>
                <a:gd name="connsiteX3" fmla="*/ 97974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47219"/>
                <a:gd name="connsiteX1" fmla="*/ 476124 w 1474920"/>
                <a:gd name="connsiteY1" fmla="*/ 0 h 847219"/>
                <a:gd name="connsiteX2" fmla="*/ 1474920 w 1474920"/>
                <a:gd name="connsiteY2" fmla="*/ 0 h 847219"/>
                <a:gd name="connsiteX3" fmla="*/ 979747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797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89272 w 1474920"/>
                <a:gd name="connsiteY3" fmla="*/ 837694 h 837694"/>
                <a:gd name="connsiteX4" fmla="*/ 0 w 1474920"/>
                <a:gd name="connsiteY4" fmla="*/ 837694 h 837694"/>
                <a:gd name="connsiteX0" fmla="*/ 0 w 1646370"/>
                <a:gd name="connsiteY0" fmla="*/ 837694 h 837694"/>
                <a:gd name="connsiteX1" fmla="*/ 476124 w 1646370"/>
                <a:gd name="connsiteY1" fmla="*/ 0 h 837694"/>
                <a:gd name="connsiteX2" fmla="*/ 1646370 w 1646370"/>
                <a:gd name="connsiteY2" fmla="*/ 161925 h 837694"/>
                <a:gd name="connsiteX3" fmla="*/ 989272 w 1646370"/>
                <a:gd name="connsiteY3" fmla="*/ 837694 h 837694"/>
                <a:gd name="connsiteX4" fmla="*/ 0 w 1646370"/>
                <a:gd name="connsiteY4" fmla="*/ 837694 h 837694"/>
                <a:gd name="connsiteX0" fmla="*/ 0 w 1646370"/>
                <a:gd name="connsiteY0" fmla="*/ 971044 h 971044"/>
                <a:gd name="connsiteX1" fmla="*/ 733299 w 1646370"/>
                <a:gd name="connsiteY1" fmla="*/ 0 h 971044"/>
                <a:gd name="connsiteX2" fmla="*/ 1646370 w 1646370"/>
                <a:gd name="connsiteY2" fmla="*/ 295275 h 971044"/>
                <a:gd name="connsiteX3" fmla="*/ 989272 w 1646370"/>
                <a:gd name="connsiteY3" fmla="*/ 971044 h 971044"/>
                <a:gd name="connsiteX4" fmla="*/ 0 w 1646370"/>
                <a:gd name="connsiteY4" fmla="*/ 971044 h 971044"/>
                <a:gd name="connsiteX0" fmla="*/ 0 w 1646370"/>
                <a:gd name="connsiteY0" fmla="*/ 742444 h 742444"/>
                <a:gd name="connsiteX1" fmla="*/ 714249 w 1646370"/>
                <a:gd name="connsiteY1" fmla="*/ 0 h 742444"/>
                <a:gd name="connsiteX2" fmla="*/ 1646370 w 1646370"/>
                <a:gd name="connsiteY2" fmla="*/ 66675 h 742444"/>
                <a:gd name="connsiteX3" fmla="*/ 989272 w 1646370"/>
                <a:gd name="connsiteY3" fmla="*/ 742444 h 742444"/>
                <a:gd name="connsiteX4" fmla="*/ 0 w 1646370"/>
                <a:gd name="connsiteY4" fmla="*/ 742444 h 742444"/>
                <a:gd name="connsiteX0" fmla="*/ 0 w 1646370"/>
                <a:gd name="connsiteY0" fmla="*/ 675769 h 675769"/>
                <a:gd name="connsiteX1" fmla="*/ 733299 w 1646370"/>
                <a:gd name="connsiteY1" fmla="*/ 1905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657099 w 1646370"/>
                <a:gd name="connsiteY1" fmla="*/ 3810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85294 h 685294"/>
                <a:gd name="connsiteX1" fmla="*/ 676149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04724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85294 h 685294"/>
                <a:gd name="connsiteX1" fmla="*/ 685674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14249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75769 h 675769"/>
                <a:gd name="connsiteX1" fmla="*/ 704724 w 1646370"/>
                <a:gd name="connsiteY1" fmla="*/ 9525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714249 w 1646370"/>
                <a:gd name="connsiteY1" fmla="*/ 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74779"/>
                <a:gd name="connsiteY0" fmla="*/ 675769 h 675769"/>
                <a:gd name="connsiteX1" fmla="*/ 714249 w 1674779"/>
                <a:gd name="connsiteY1" fmla="*/ 0 h 675769"/>
                <a:gd name="connsiteX2" fmla="*/ 1674779 w 1674779"/>
                <a:gd name="connsiteY2" fmla="*/ 0 h 675769"/>
                <a:gd name="connsiteX3" fmla="*/ 989272 w 1674779"/>
                <a:gd name="connsiteY3" fmla="*/ 675769 h 675769"/>
                <a:gd name="connsiteX4" fmla="*/ 0 w 1674779"/>
                <a:gd name="connsiteY4" fmla="*/ 675769 h 675769"/>
                <a:gd name="connsiteX0" fmla="*/ 0 w 1693718"/>
                <a:gd name="connsiteY0" fmla="*/ 675769 h 675769"/>
                <a:gd name="connsiteX1" fmla="*/ 714249 w 1693718"/>
                <a:gd name="connsiteY1" fmla="*/ 0 h 675769"/>
                <a:gd name="connsiteX2" fmla="*/ 1693718 w 1693718"/>
                <a:gd name="connsiteY2" fmla="*/ 0 h 675769"/>
                <a:gd name="connsiteX3" fmla="*/ 989272 w 1693718"/>
                <a:gd name="connsiteY3" fmla="*/ 675769 h 675769"/>
                <a:gd name="connsiteX4" fmla="*/ 0 w 1693718"/>
                <a:gd name="connsiteY4" fmla="*/ 675769 h 675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3718" h="675769">
                  <a:moveTo>
                    <a:pt x="0" y="675769"/>
                  </a:moveTo>
                  <a:lnTo>
                    <a:pt x="714249" y="0"/>
                  </a:lnTo>
                  <a:lnTo>
                    <a:pt x="1693718" y="0"/>
                  </a:lnTo>
                  <a:lnTo>
                    <a:pt x="989272" y="675769"/>
                  </a:lnTo>
                  <a:lnTo>
                    <a:pt x="0" y="675769"/>
                  </a:lnTo>
                  <a:close/>
                </a:path>
              </a:pathLst>
            </a:custGeom>
            <a:solidFill>
              <a:srgbClr val="FFEBAB"/>
            </a:solidFill>
            <a:ln w="1270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4" name="组合 3">
            <a:extLst>
              <a:ext uri="{FF2B5EF4-FFF2-40B4-BE49-F238E27FC236}">
                <a16:creationId xmlns:a16="http://schemas.microsoft.com/office/drawing/2014/main" id="{814D43F2-9585-4200-8980-B916E192D74C}"/>
              </a:ext>
            </a:extLst>
          </p:cNvPr>
          <p:cNvGrpSpPr/>
          <p:nvPr/>
        </p:nvGrpSpPr>
        <p:grpSpPr>
          <a:xfrm>
            <a:off x="1013441" y="1278615"/>
            <a:ext cx="2821330" cy="497070"/>
            <a:chOff x="2062284" y="3017879"/>
            <a:chExt cx="2821330" cy="497070"/>
          </a:xfrm>
        </p:grpSpPr>
        <p:sp>
          <p:nvSpPr>
            <p:cNvPr id="32" name="平行四边形 4">
              <a:extLst>
                <a:ext uri="{FF2B5EF4-FFF2-40B4-BE49-F238E27FC236}">
                  <a16:creationId xmlns:a16="http://schemas.microsoft.com/office/drawing/2014/main" id="{CA36FAE8-1212-4FEA-B709-09F565E45868}"/>
                </a:ext>
              </a:extLst>
            </p:cNvPr>
            <p:cNvSpPr/>
            <p:nvPr/>
          </p:nvSpPr>
          <p:spPr bwMode="auto">
            <a:xfrm>
              <a:off x="2062284" y="3020155"/>
              <a:ext cx="1836870" cy="494794"/>
            </a:xfrm>
            <a:custGeom>
              <a:avLst/>
              <a:gdLst>
                <a:gd name="connsiteX0" fmla="*/ 0 w 1303470"/>
                <a:gd name="connsiteY0" fmla="*/ 837694 h 837694"/>
                <a:gd name="connsiteX1" fmla="*/ 209424 w 1303470"/>
                <a:gd name="connsiteY1" fmla="*/ 0 h 837694"/>
                <a:gd name="connsiteX2" fmla="*/ 1303470 w 1303470"/>
                <a:gd name="connsiteY2" fmla="*/ 0 h 837694"/>
                <a:gd name="connsiteX3" fmla="*/ 1094047 w 1303470"/>
                <a:gd name="connsiteY3" fmla="*/ 837694 h 837694"/>
                <a:gd name="connsiteX4" fmla="*/ 0 w 1303470"/>
                <a:gd name="connsiteY4" fmla="*/ 837694 h 837694"/>
                <a:gd name="connsiteX0" fmla="*/ 0 w 1513020"/>
                <a:gd name="connsiteY0" fmla="*/ 837694 h 837694"/>
                <a:gd name="connsiteX1" fmla="*/ 209424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513020"/>
                <a:gd name="connsiteY0" fmla="*/ 837694 h 837694"/>
                <a:gd name="connsiteX1" fmla="*/ 485649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474920"/>
                <a:gd name="connsiteY0" fmla="*/ 837694 h 837694"/>
                <a:gd name="connsiteX1" fmla="*/ 447549 w 1474920"/>
                <a:gd name="connsiteY1" fmla="*/ 0 h 837694"/>
                <a:gd name="connsiteX2" fmla="*/ 1474920 w 1474920"/>
                <a:gd name="connsiteY2" fmla="*/ 0 h 837694"/>
                <a:gd name="connsiteX3" fmla="*/ 10559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56744"/>
                <a:gd name="connsiteX1" fmla="*/ 447549 w 1474920"/>
                <a:gd name="connsiteY1" fmla="*/ 0 h 856744"/>
                <a:gd name="connsiteX2" fmla="*/ 1474920 w 1474920"/>
                <a:gd name="connsiteY2" fmla="*/ 0 h 856744"/>
                <a:gd name="connsiteX3" fmla="*/ 96069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76124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56744"/>
                <a:gd name="connsiteX1" fmla="*/ 476124 w 1474920"/>
                <a:gd name="connsiteY1" fmla="*/ 0 h 856744"/>
                <a:gd name="connsiteX2" fmla="*/ 1474920 w 1474920"/>
                <a:gd name="connsiteY2" fmla="*/ 0 h 856744"/>
                <a:gd name="connsiteX3" fmla="*/ 97974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47219"/>
                <a:gd name="connsiteX1" fmla="*/ 476124 w 1474920"/>
                <a:gd name="connsiteY1" fmla="*/ 0 h 847219"/>
                <a:gd name="connsiteX2" fmla="*/ 1474920 w 1474920"/>
                <a:gd name="connsiteY2" fmla="*/ 0 h 847219"/>
                <a:gd name="connsiteX3" fmla="*/ 979747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797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89272 w 1474920"/>
                <a:gd name="connsiteY3" fmla="*/ 837694 h 837694"/>
                <a:gd name="connsiteX4" fmla="*/ 0 w 1474920"/>
                <a:gd name="connsiteY4" fmla="*/ 837694 h 837694"/>
                <a:gd name="connsiteX0" fmla="*/ 0 w 1646370"/>
                <a:gd name="connsiteY0" fmla="*/ 837694 h 837694"/>
                <a:gd name="connsiteX1" fmla="*/ 476124 w 1646370"/>
                <a:gd name="connsiteY1" fmla="*/ 0 h 837694"/>
                <a:gd name="connsiteX2" fmla="*/ 1646370 w 1646370"/>
                <a:gd name="connsiteY2" fmla="*/ 161925 h 837694"/>
                <a:gd name="connsiteX3" fmla="*/ 989272 w 1646370"/>
                <a:gd name="connsiteY3" fmla="*/ 837694 h 837694"/>
                <a:gd name="connsiteX4" fmla="*/ 0 w 1646370"/>
                <a:gd name="connsiteY4" fmla="*/ 837694 h 837694"/>
                <a:gd name="connsiteX0" fmla="*/ 0 w 1646370"/>
                <a:gd name="connsiteY0" fmla="*/ 971044 h 971044"/>
                <a:gd name="connsiteX1" fmla="*/ 733299 w 1646370"/>
                <a:gd name="connsiteY1" fmla="*/ 0 h 971044"/>
                <a:gd name="connsiteX2" fmla="*/ 1646370 w 1646370"/>
                <a:gd name="connsiteY2" fmla="*/ 295275 h 971044"/>
                <a:gd name="connsiteX3" fmla="*/ 989272 w 1646370"/>
                <a:gd name="connsiteY3" fmla="*/ 971044 h 971044"/>
                <a:gd name="connsiteX4" fmla="*/ 0 w 1646370"/>
                <a:gd name="connsiteY4" fmla="*/ 971044 h 971044"/>
                <a:gd name="connsiteX0" fmla="*/ 0 w 1646370"/>
                <a:gd name="connsiteY0" fmla="*/ 742444 h 742444"/>
                <a:gd name="connsiteX1" fmla="*/ 714249 w 1646370"/>
                <a:gd name="connsiteY1" fmla="*/ 0 h 742444"/>
                <a:gd name="connsiteX2" fmla="*/ 1646370 w 1646370"/>
                <a:gd name="connsiteY2" fmla="*/ 66675 h 742444"/>
                <a:gd name="connsiteX3" fmla="*/ 989272 w 1646370"/>
                <a:gd name="connsiteY3" fmla="*/ 742444 h 742444"/>
                <a:gd name="connsiteX4" fmla="*/ 0 w 1646370"/>
                <a:gd name="connsiteY4" fmla="*/ 742444 h 742444"/>
                <a:gd name="connsiteX0" fmla="*/ 0 w 1646370"/>
                <a:gd name="connsiteY0" fmla="*/ 675769 h 675769"/>
                <a:gd name="connsiteX1" fmla="*/ 733299 w 1646370"/>
                <a:gd name="connsiteY1" fmla="*/ 1905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657099 w 1646370"/>
                <a:gd name="connsiteY1" fmla="*/ 3810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85294 h 685294"/>
                <a:gd name="connsiteX1" fmla="*/ 676149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04724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85294 h 685294"/>
                <a:gd name="connsiteX1" fmla="*/ 685674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14249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75769 h 675769"/>
                <a:gd name="connsiteX1" fmla="*/ 704724 w 1646370"/>
                <a:gd name="connsiteY1" fmla="*/ 9525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714249 w 1646370"/>
                <a:gd name="connsiteY1" fmla="*/ 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779720"/>
                <a:gd name="connsiteY0" fmla="*/ 494794 h 675769"/>
                <a:gd name="connsiteX1" fmla="*/ 847599 w 1779720"/>
                <a:gd name="connsiteY1" fmla="*/ 0 h 675769"/>
                <a:gd name="connsiteX2" fmla="*/ 1779720 w 1779720"/>
                <a:gd name="connsiteY2" fmla="*/ 0 h 675769"/>
                <a:gd name="connsiteX3" fmla="*/ 1122622 w 1779720"/>
                <a:gd name="connsiteY3" fmla="*/ 675769 h 675769"/>
                <a:gd name="connsiteX4" fmla="*/ 0 w 1779720"/>
                <a:gd name="connsiteY4" fmla="*/ 494794 h 675769"/>
                <a:gd name="connsiteX0" fmla="*/ 0 w 1779720"/>
                <a:gd name="connsiteY0" fmla="*/ 494794 h 523369"/>
                <a:gd name="connsiteX1" fmla="*/ 847599 w 1779720"/>
                <a:gd name="connsiteY1" fmla="*/ 0 h 523369"/>
                <a:gd name="connsiteX2" fmla="*/ 1779720 w 1779720"/>
                <a:gd name="connsiteY2" fmla="*/ 0 h 523369"/>
                <a:gd name="connsiteX3" fmla="*/ 1141672 w 1779720"/>
                <a:gd name="connsiteY3" fmla="*/ 523369 h 523369"/>
                <a:gd name="connsiteX4" fmla="*/ 0 w 1779720"/>
                <a:gd name="connsiteY4" fmla="*/ 494794 h 52336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10464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02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0222 w 1779720"/>
                <a:gd name="connsiteY3" fmla="*/ 485269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9747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1008322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6069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60697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51172 w 1779720"/>
                <a:gd name="connsiteY3" fmla="*/ 485269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32122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321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6069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13844"/>
                <a:gd name="connsiteX1" fmla="*/ 847599 w 1779720"/>
                <a:gd name="connsiteY1" fmla="*/ 0 h 513844"/>
                <a:gd name="connsiteX2" fmla="*/ 1779720 w 1779720"/>
                <a:gd name="connsiteY2" fmla="*/ 0 h 513844"/>
                <a:gd name="connsiteX3" fmla="*/ 970222 w 1779720"/>
                <a:gd name="connsiteY3" fmla="*/ 513844 h 513844"/>
                <a:gd name="connsiteX4" fmla="*/ 0 w 1779720"/>
                <a:gd name="connsiteY4" fmla="*/ 494794 h 51384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89272 w 1779720"/>
                <a:gd name="connsiteY3" fmla="*/ 494794 h 494794"/>
                <a:gd name="connsiteX4" fmla="*/ 0 w 1779720"/>
                <a:gd name="connsiteY4" fmla="*/ 494794 h 494794"/>
                <a:gd name="connsiteX0" fmla="*/ 0 w 1789245"/>
                <a:gd name="connsiteY0" fmla="*/ 494794 h 494794"/>
                <a:gd name="connsiteX1" fmla="*/ 847599 w 1789245"/>
                <a:gd name="connsiteY1" fmla="*/ 0 h 494794"/>
                <a:gd name="connsiteX2" fmla="*/ 1789245 w 1789245"/>
                <a:gd name="connsiteY2" fmla="*/ 9525 h 494794"/>
                <a:gd name="connsiteX3" fmla="*/ 989272 w 1789245"/>
                <a:gd name="connsiteY3" fmla="*/ 494794 h 494794"/>
                <a:gd name="connsiteX4" fmla="*/ 0 w 1789245"/>
                <a:gd name="connsiteY4" fmla="*/ 494794 h 494794"/>
                <a:gd name="connsiteX0" fmla="*/ 0 w 1798770"/>
                <a:gd name="connsiteY0" fmla="*/ 494794 h 494794"/>
                <a:gd name="connsiteX1" fmla="*/ 847599 w 1798770"/>
                <a:gd name="connsiteY1" fmla="*/ 0 h 494794"/>
                <a:gd name="connsiteX2" fmla="*/ 1798770 w 1798770"/>
                <a:gd name="connsiteY2" fmla="*/ 19050 h 494794"/>
                <a:gd name="connsiteX3" fmla="*/ 989272 w 1798770"/>
                <a:gd name="connsiteY3" fmla="*/ 494794 h 494794"/>
                <a:gd name="connsiteX4" fmla="*/ 0 w 1798770"/>
                <a:gd name="connsiteY4" fmla="*/ 494794 h 494794"/>
                <a:gd name="connsiteX0" fmla="*/ 0 w 1798770"/>
                <a:gd name="connsiteY0" fmla="*/ 494794 h 494794"/>
                <a:gd name="connsiteX1" fmla="*/ 847599 w 1798770"/>
                <a:gd name="connsiteY1" fmla="*/ 0 h 494794"/>
                <a:gd name="connsiteX2" fmla="*/ 1798770 w 1798770"/>
                <a:gd name="connsiteY2" fmla="*/ 9525 h 494794"/>
                <a:gd name="connsiteX3" fmla="*/ 989272 w 1798770"/>
                <a:gd name="connsiteY3" fmla="*/ 494794 h 494794"/>
                <a:gd name="connsiteX4" fmla="*/ 0 w 1798770"/>
                <a:gd name="connsiteY4" fmla="*/ 494794 h 494794"/>
                <a:gd name="connsiteX0" fmla="*/ 0 w 1798770"/>
                <a:gd name="connsiteY0" fmla="*/ 494794 h 494794"/>
                <a:gd name="connsiteX1" fmla="*/ 847599 w 1798770"/>
                <a:gd name="connsiteY1" fmla="*/ 0 h 494794"/>
                <a:gd name="connsiteX2" fmla="*/ 1798770 w 1798770"/>
                <a:gd name="connsiteY2" fmla="*/ 28575 h 494794"/>
                <a:gd name="connsiteX3" fmla="*/ 989272 w 1798770"/>
                <a:gd name="connsiteY3" fmla="*/ 494794 h 494794"/>
                <a:gd name="connsiteX4" fmla="*/ 0 w 1798770"/>
                <a:gd name="connsiteY4" fmla="*/ 494794 h 494794"/>
                <a:gd name="connsiteX0" fmla="*/ 0 w 1798770"/>
                <a:gd name="connsiteY0" fmla="*/ 494794 h 494794"/>
                <a:gd name="connsiteX1" fmla="*/ 847599 w 1798770"/>
                <a:gd name="connsiteY1" fmla="*/ 0 h 494794"/>
                <a:gd name="connsiteX2" fmla="*/ 1798770 w 1798770"/>
                <a:gd name="connsiteY2" fmla="*/ 19050 h 494794"/>
                <a:gd name="connsiteX3" fmla="*/ 989272 w 1798770"/>
                <a:gd name="connsiteY3" fmla="*/ 494794 h 494794"/>
                <a:gd name="connsiteX4" fmla="*/ 0 w 1798770"/>
                <a:gd name="connsiteY4" fmla="*/ 494794 h 494794"/>
                <a:gd name="connsiteX0" fmla="*/ 0 w 1808295"/>
                <a:gd name="connsiteY0" fmla="*/ 494794 h 494794"/>
                <a:gd name="connsiteX1" fmla="*/ 847599 w 1808295"/>
                <a:gd name="connsiteY1" fmla="*/ 0 h 494794"/>
                <a:gd name="connsiteX2" fmla="*/ 1808295 w 1808295"/>
                <a:gd name="connsiteY2" fmla="*/ 19050 h 494794"/>
                <a:gd name="connsiteX3" fmla="*/ 989272 w 1808295"/>
                <a:gd name="connsiteY3" fmla="*/ 494794 h 494794"/>
                <a:gd name="connsiteX4" fmla="*/ 0 w 1808295"/>
                <a:gd name="connsiteY4" fmla="*/ 494794 h 494794"/>
                <a:gd name="connsiteX0" fmla="*/ 0 w 1817820"/>
                <a:gd name="connsiteY0" fmla="*/ 494794 h 494794"/>
                <a:gd name="connsiteX1" fmla="*/ 847599 w 1817820"/>
                <a:gd name="connsiteY1" fmla="*/ 0 h 494794"/>
                <a:gd name="connsiteX2" fmla="*/ 1817820 w 1817820"/>
                <a:gd name="connsiteY2" fmla="*/ 9525 h 494794"/>
                <a:gd name="connsiteX3" fmla="*/ 989272 w 1817820"/>
                <a:gd name="connsiteY3" fmla="*/ 494794 h 494794"/>
                <a:gd name="connsiteX4" fmla="*/ 0 w 1817820"/>
                <a:gd name="connsiteY4" fmla="*/ 494794 h 494794"/>
                <a:gd name="connsiteX0" fmla="*/ 0 w 1817820"/>
                <a:gd name="connsiteY0" fmla="*/ 494794 h 494794"/>
                <a:gd name="connsiteX1" fmla="*/ 847599 w 1817820"/>
                <a:gd name="connsiteY1" fmla="*/ 0 h 494794"/>
                <a:gd name="connsiteX2" fmla="*/ 1817820 w 1817820"/>
                <a:gd name="connsiteY2" fmla="*/ 0 h 494794"/>
                <a:gd name="connsiteX3" fmla="*/ 989272 w 1817820"/>
                <a:gd name="connsiteY3" fmla="*/ 494794 h 494794"/>
                <a:gd name="connsiteX4" fmla="*/ 0 w 1817820"/>
                <a:gd name="connsiteY4" fmla="*/ 494794 h 494794"/>
                <a:gd name="connsiteX0" fmla="*/ 0 w 1836870"/>
                <a:gd name="connsiteY0" fmla="*/ 494794 h 494794"/>
                <a:gd name="connsiteX1" fmla="*/ 847599 w 1836870"/>
                <a:gd name="connsiteY1" fmla="*/ 0 h 494794"/>
                <a:gd name="connsiteX2" fmla="*/ 1836870 w 1836870"/>
                <a:gd name="connsiteY2" fmla="*/ 0 h 494794"/>
                <a:gd name="connsiteX3" fmla="*/ 989272 w 1836870"/>
                <a:gd name="connsiteY3" fmla="*/ 494794 h 494794"/>
                <a:gd name="connsiteX4" fmla="*/ 0 w 1836870"/>
                <a:gd name="connsiteY4" fmla="*/ 494794 h 49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6870" h="494794">
                  <a:moveTo>
                    <a:pt x="0" y="494794"/>
                  </a:moveTo>
                  <a:lnTo>
                    <a:pt x="847599" y="0"/>
                  </a:lnTo>
                  <a:lnTo>
                    <a:pt x="1836870" y="0"/>
                  </a:lnTo>
                  <a:lnTo>
                    <a:pt x="989272" y="494794"/>
                  </a:lnTo>
                  <a:lnTo>
                    <a:pt x="0" y="494794"/>
                  </a:lnTo>
                  <a:close/>
                </a:path>
              </a:pathLst>
            </a:custGeom>
            <a:solidFill>
              <a:srgbClr val="FFEBAB"/>
            </a:solidFill>
            <a:ln w="1270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70" name="平行四边形 4">
              <a:extLst>
                <a:ext uri="{FF2B5EF4-FFF2-40B4-BE49-F238E27FC236}">
                  <a16:creationId xmlns:a16="http://schemas.microsoft.com/office/drawing/2014/main" id="{36574292-F156-4AAA-AE49-E185DE5CDB69}"/>
                </a:ext>
              </a:extLst>
            </p:cNvPr>
            <p:cNvSpPr/>
            <p:nvPr/>
          </p:nvSpPr>
          <p:spPr bwMode="auto">
            <a:xfrm>
              <a:off x="3046744" y="3017879"/>
              <a:ext cx="1836870" cy="494794"/>
            </a:xfrm>
            <a:custGeom>
              <a:avLst/>
              <a:gdLst>
                <a:gd name="connsiteX0" fmla="*/ 0 w 1303470"/>
                <a:gd name="connsiteY0" fmla="*/ 837694 h 837694"/>
                <a:gd name="connsiteX1" fmla="*/ 209424 w 1303470"/>
                <a:gd name="connsiteY1" fmla="*/ 0 h 837694"/>
                <a:gd name="connsiteX2" fmla="*/ 1303470 w 1303470"/>
                <a:gd name="connsiteY2" fmla="*/ 0 h 837694"/>
                <a:gd name="connsiteX3" fmla="*/ 1094047 w 1303470"/>
                <a:gd name="connsiteY3" fmla="*/ 837694 h 837694"/>
                <a:gd name="connsiteX4" fmla="*/ 0 w 1303470"/>
                <a:gd name="connsiteY4" fmla="*/ 837694 h 837694"/>
                <a:gd name="connsiteX0" fmla="*/ 0 w 1513020"/>
                <a:gd name="connsiteY0" fmla="*/ 837694 h 837694"/>
                <a:gd name="connsiteX1" fmla="*/ 209424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513020"/>
                <a:gd name="connsiteY0" fmla="*/ 837694 h 837694"/>
                <a:gd name="connsiteX1" fmla="*/ 485649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474920"/>
                <a:gd name="connsiteY0" fmla="*/ 837694 h 837694"/>
                <a:gd name="connsiteX1" fmla="*/ 447549 w 1474920"/>
                <a:gd name="connsiteY1" fmla="*/ 0 h 837694"/>
                <a:gd name="connsiteX2" fmla="*/ 1474920 w 1474920"/>
                <a:gd name="connsiteY2" fmla="*/ 0 h 837694"/>
                <a:gd name="connsiteX3" fmla="*/ 10559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56744"/>
                <a:gd name="connsiteX1" fmla="*/ 447549 w 1474920"/>
                <a:gd name="connsiteY1" fmla="*/ 0 h 856744"/>
                <a:gd name="connsiteX2" fmla="*/ 1474920 w 1474920"/>
                <a:gd name="connsiteY2" fmla="*/ 0 h 856744"/>
                <a:gd name="connsiteX3" fmla="*/ 96069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76124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56744"/>
                <a:gd name="connsiteX1" fmla="*/ 476124 w 1474920"/>
                <a:gd name="connsiteY1" fmla="*/ 0 h 856744"/>
                <a:gd name="connsiteX2" fmla="*/ 1474920 w 1474920"/>
                <a:gd name="connsiteY2" fmla="*/ 0 h 856744"/>
                <a:gd name="connsiteX3" fmla="*/ 97974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47219"/>
                <a:gd name="connsiteX1" fmla="*/ 476124 w 1474920"/>
                <a:gd name="connsiteY1" fmla="*/ 0 h 847219"/>
                <a:gd name="connsiteX2" fmla="*/ 1474920 w 1474920"/>
                <a:gd name="connsiteY2" fmla="*/ 0 h 847219"/>
                <a:gd name="connsiteX3" fmla="*/ 979747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797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89272 w 1474920"/>
                <a:gd name="connsiteY3" fmla="*/ 837694 h 837694"/>
                <a:gd name="connsiteX4" fmla="*/ 0 w 1474920"/>
                <a:gd name="connsiteY4" fmla="*/ 837694 h 837694"/>
                <a:gd name="connsiteX0" fmla="*/ 0 w 1646370"/>
                <a:gd name="connsiteY0" fmla="*/ 837694 h 837694"/>
                <a:gd name="connsiteX1" fmla="*/ 476124 w 1646370"/>
                <a:gd name="connsiteY1" fmla="*/ 0 h 837694"/>
                <a:gd name="connsiteX2" fmla="*/ 1646370 w 1646370"/>
                <a:gd name="connsiteY2" fmla="*/ 161925 h 837694"/>
                <a:gd name="connsiteX3" fmla="*/ 989272 w 1646370"/>
                <a:gd name="connsiteY3" fmla="*/ 837694 h 837694"/>
                <a:gd name="connsiteX4" fmla="*/ 0 w 1646370"/>
                <a:gd name="connsiteY4" fmla="*/ 837694 h 837694"/>
                <a:gd name="connsiteX0" fmla="*/ 0 w 1646370"/>
                <a:gd name="connsiteY0" fmla="*/ 971044 h 971044"/>
                <a:gd name="connsiteX1" fmla="*/ 733299 w 1646370"/>
                <a:gd name="connsiteY1" fmla="*/ 0 h 971044"/>
                <a:gd name="connsiteX2" fmla="*/ 1646370 w 1646370"/>
                <a:gd name="connsiteY2" fmla="*/ 295275 h 971044"/>
                <a:gd name="connsiteX3" fmla="*/ 989272 w 1646370"/>
                <a:gd name="connsiteY3" fmla="*/ 971044 h 971044"/>
                <a:gd name="connsiteX4" fmla="*/ 0 w 1646370"/>
                <a:gd name="connsiteY4" fmla="*/ 971044 h 971044"/>
                <a:gd name="connsiteX0" fmla="*/ 0 w 1646370"/>
                <a:gd name="connsiteY0" fmla="*/ 742444 h 742444"/>
                <a:gd name="connsiteX1" fmla="*/ 714249 w 1646370"/>
                <a:gd name="connsiteY1" fmla="*/ 0 h 742444"/>
                <a:gd name="connsiteX2" fmla="*/ 1646370 w 1646370"/>
                <a:gd name="connsiteY2" fmla="*/ 66675 h 742444"/>
                <a:gd name="connsiteX3" fmla="*/ 989272 w 1646370"/>
                <a:gd name="connsiteY3" fmla="*/ 742444 h 742444"/>
                <a:gd name="connsiteX4" fmla="*/ 0 w 1646370"/>
                <a:gd name="connsiteY4" fmla="*/ 742444 h 742444"/>
                <a:gd name="connsiteX0" fmla="*/ 0 w 1646370"/>
                <a:gd name="connsiteY0" fmla="*/ 675769 h 675769"/>
                <a:gd name="connsiteX1" fmla="*/ 733299 w 1646370"/>
                <a:gd name="connsiteY1" fmla="*/ 1905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657099 w 1646370"/>
                <a:gd name="connsiteY1" fmla="*/ 3810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85294 h 685294"/>
                <a:gd name="connsiteX1" fmla="*/ 676149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04724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85294 h 685294"/>
                <a:gd name="connsiteX1" fmla="*/ 685674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14249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75769 h 675769"/>
                <a:gd name="connsiteX1" fmla="*/ 704724 w 1646370"/>
                <a:gd name="connsiteY1" fmla="*/ 9525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714249 w 1646370"/>
                <a:gd name="connsiteY1" fmla="*/ 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779720"/>
                <a:gd name="connsiteY0" fmla="*/ 494794 h 675769"/>
                <a:gd name="connsiteX1" fmla="*/ 847599 w 1779720"/>
                <a:gd name="connsiteY1" fmla="*/ 0 h 675769"/>
                <a:gd name="connsiteX2" fmla="*/ 1779720 w 1779720"/>
                <a:gd name="connsiteY2" fmla="*/ 0 h 675769"/>
                <a:gd name="connsiteX3" fmla="*/ 1122622 w 1779720"/>
                <a:gd name="connsiteY3" fmla="*/ 675769 h 675769"/>
                <a:gd name="connsiteX4" fmla="*/ 0 w 1779720"/>
                <a:gd name="connsiteY4" fmla="*/ 494794 h 675769"/>
                <a:gd name="connsiteX0" fmla="*/ 0 w 1779720"/>
                <a:gd name="connsiteY0" fmla="*/ 494794 h 523369"/>
                <a:gd name="connsiteX1" fmla="*/ 847599 w 1779720"/>
                <a:gd name="connsiteY1" fmla="*/ 0 h 523369"/>
                <a:gd name="connsiteX2" fmla="*/ 1779720 w 1779720"/>
                <a:gd name="connsiteY2" fmla="*/ 0 h 523369"/>
                <a:gd name="connsiteX3" fmla="*/ 1141672 w 1779720"/>
                <a:gd name="connsiteY3" fmla="*/ 523369 h 523369"/>
                <a:gd name="connsiteX4" fmla="*/ 0 w 1779720"/>
                <a:gd name="connsiteY4" fmla="*/ 494794 h 52336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10464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02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0222 w 1779720"/>
                <a:gd name="connsiteY3" fmla="*/ 485269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9747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1008322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6069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60697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51172 w 1779720"/>
                <a:gd name="connsiteY3" fmla="*/ 485269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32122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321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6069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13844"/>
                <a:gd name="connsiteX1" fmla="*/ 847599 w 1779720"/>
                <a:gd name="connsiteY1" fmla="*/ 0 h 513844"/>
                <a:gd name="connsiteX2" fmla="*/ 1779720 w 1779720"/>
                <a:gd name="connsiteY2" fmla="*/ 0 h 513844"/>
                <a:gd name="connsiteX3" fmla="*/ 970222 w 1779720"/>
                <a:gd name="connsiteY3" fmla="*/ 513844 h 513844"/>
                <a:gd name="connsiteX4" fmla="*/ 0 w 1779720"/>
                <a:gd name="connsiteY4" fmla="*/ 494794 h 51384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89272 w 1779720"/>
                <a:gd name="connsiteY3" fmla="*/ 494794 h 494794"/>
                <a:gd name="connsiteX4" fmla="*/ 0 w 1779720"/>
                <a:gd name="connsiteY4" fmla="*/ 494794 h 494794"/>
                <a:gd name="connsiteX0" fmla="*/ 0 w 1789245"/>
                <a:gd name="connsiteY0" fmla="*/ 494794 h 494794"/>
                <a:gd name="connsiteX1" fmla="*/ 847599 w 1789245"/>
                <a:gd name="connsiteY1" fmla="*/ 0 h 494794"/>
                <a:gd name="connsiteX2" fmla="*/ 1789245 w 1789245"/>
                <a:gd name="connsiteY2" fmla="*/ 9525 h 494794"/>
                <a:gd name="connsiteX3" fmla="*/ 989272 w 1789245"/>
                <a:gd name="connsiteY3" fmla="*/ 494794 h 494794"/>
                <a:gd name="connsiteX4" fmla="*/ 0 w 1789245"/>
                <a:gd name="connsiteY4" fmla="*/ 494794 h 494794"/>
                <a:gd name="connsiteX0" fmla="*/ 0 w 1798770"/>
                <a:gd name="connsiteY0" fmla="*/ 494794 h 494794"/>
                <a:gd name="connsiteX1" fmla="*/ 847599 w 1798770"/>
                <a:gd name="connsiteY1" fmla="*/ 0 h 494794"/>
                <a:gd name="connsiteX2" fmla="*/ 1798770 w 1798770"/>
                <a:gd name="connsiteY2" fmla="*/ 19050 h 494794"/>
                <a:gd name="connsiteX3" fmla="*/ 989272 w 1798770"/>
                <a:gd name="connsiteY3" fmla="*/ 494794 h 494794"/>
                <a:gd name="connsiteX4" fmla="*/ 0 w 1798770"/>
                <a:gd name="connsiteY4" fmla="*/ 494794 h 494794"/>
                <a:gd name="connsiteX0" fmla="*/ 0 w 1798770"/>
                <a:gd name="connsiteY0" fmla="*/ 494794 h 494794"/>
                <a:gd name="connsiteX1" fmla="*/ 847599 w 1798770"/>
                <a:gd name="connsiteY1" fmla="*/ 0 h 494794"/>
                <a:gd name="connsiteX2" fmla="*/ 1798770 w 1798770"/>
                <a:gd name="connsiteY2" fmla="*/ 9525 h 494794"/>
                <a:gd name="connsiteX3" fmla="*/ 989272 w 1798770"/>
                <a:gd name="connsiteY3" fmla="*/ 494794 h 494794"/>
                <a:gd name="connsiteX4" fmla="*/ 0 w 1798770"/>
                <a:gd name="connsiteY4" fmla="*/ 494794 h 494794"/>
                <a:gd name="connsiteX0" fmla="*/ 0 w 1798770"/>
                <a:gd name="connsiteY0" fmla="*/ 494794 h 494794"/>
                <a:gd name="connsiteX1" fmla="*/ 847599 w 1798770"/>
                <a:gd name="connsiteY1" fmla="*/ 0 h 494794"/>
                <a:gd name="connsiteX2" fmla="*/ 1798770 w 1798770"/>
                <a:gd name="connsiteY2" fmla="*/ 28575 h 494794"/>
                <a:gd name="connsiteX3" fmla="*/ 989272 w 1798770"/>
                <a:gd name="connsiteY3" fmla="*/ 494794 h 494794"/>
                <a:gd name="connsiteX4" fmla="*/ 0 w 1798770"/>
                <a:gd name="connsiteY4" fmla="*/ 494794 h 494794"/>
                <a:gd name="connsiteX0" fmla="*/ 0 w 1798770"/>
                <a:gd name="connsiteY0" fmla="*/ 494794 h 494794"/>
                <a:gd name="connsiteX1" fmla="*/ 847599 w 1798770"/>
                <a:gd name="connsiteY1" fmla="*/ 0 h 494794"/>
                <a:gd name="connsiteX2" fmla="*/ 1798770 w 1798770"/>
                <a:gd name="connsiteY2" fmla="*/ 19050 h 494794"/>
                <a:gd name="connsiteX3" fmla="*/ 989272 w 1798770"/>
                <a:gd name="connsiteY3" fmla="*/ 494794 h 494794"/>
                <a:gd name="connsiteX4" fmla="*/ 0 w 1798770"/>
                <a:gd name="connsiteY4" fmla="*/ 494794 h 494794"/>
                <a:gd name="connsiteX0" fmla="*/ 0 w 1808295"/>
                <a:gd name="connsiteY0" fmla="*/ 494794 h 494794"/>
                <a:gd name="connsiteX1" fmla="*/ 847599 w 1808295"/>
                <a:gd name="connsiteY1" fmla="*/ 0 h 494794"/>
                <a:gd name="connsiteX2" fmla="*/ 1808295 w 1808295"/>
                <a:gd name="connsiteY2" fmla="*/ 19050 h 494794"/>
                <a:gd name="connsiteX3" fmla="*/ 989272 w 1808295"/>
                <a:gd name="connsiteY3" fmla="*/ 494794 h 494794"/>
                <a:gd name="connsiteX4" fmla="*/ 0 w 1808295"/>
                <a:gd name="connsiteY4" fmla="*/ 494794 h 494794"/>
                <a:gd name="connsiteX0" fmla="*/ 0 w 1817820"/>
                <a:gd name="connsiteY0" fmla="*/ 494794 h 494794"/>
                <a:gd name="connsiteX1" fmla="*/ 847599 w 1817820"/>
                <a:gd name="connsiteY1" fmla="*/ 0 h 494794"/>
                <a:gd name="connsiteX2" fmla="*/ 1817820 w 1817820"/>
                <a:gd name="connsiteY2" fmla="*/ 9525 h 494794"/>
                <a:gd name="connsiteX3" fmla="*/ 989272 w 1817820"/>
                <a:gd name="connsiteY3" fmla="*/ 494794 h 494794"/>
                <a:gd name="connsiteX4" fmla="*/ 0 w 1817820"/>
                <a:gd name="connsiteY4" fmla="*/ 494794 h 494794"/>
                <a:gd name="connsiteX0" fmla="*/ 0 w 1817820"/>
                <a:gd name="connsiteY0" fmla="*/ 494794 h 494794"/>
                <a:gd name="connsiteX1" fmla="*/ 847599 w 1817820"/>
                <a:gd name="connsiteY1" fmla="*/ 0 h 494794"/>
                <a:gd name="connsiteX2" fmla="*/ 1817820 w 1817820"/>
                <a:gd name="connsiteY2" fmla="*/ 0 h 494794"/>
                <a:gd name="connsiteX3" fmla="*/ 989272 w 1817820"/>
                <a:gd name="connsiteY3" fmla="*/ 494794 h 494794"/>
                <a:gd name="connsiteX4" fmla="*/ 0 w 1817820"/>
                <a:gd name="connsiteY4" fmla="*/ 494794 h 494794"/>
                <a:gd name="connsiteX0" fmla="*/ 0 w 1836870"/>
                <a:gd name="connsiteY0" fmla="*/ 494794 h 494794"/>
                <a:gd name="connsiteX1" fmla="*/ 847599 w 1836870"/>
                <a:gd name="connsiteY1" fmla="*/ 0 h 494794"/>
                <a:gd name="connsiteX2" fmla="*/ 1836870 w 1836870"/>
                <a:gd name="connsiteY2" fmla="*/ 0 h 494794"/>
                <a:gd name="connsiteX3" fmla="*/ 989272 w 1836870"/>
                <a:gd name="connsiteY3" fmla="*/ 494794 h 494794"/>
                <a:gd name="connsiteX4" fmla="*/ 0 w 1836870"/>
                <a:gd name="connsiteY4" fmla="*/ 494794 h 49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6870" h="494794">
                  <a:moveTo>
                    <a:pt x="0" y="494794"/>
                  </a:moveTo>
                  <a:lnTo>
                    <a:pt x="847599" y="0"/>
                  </a:lnTo>
                  <a:lnTo>
                    <a:pt x="1836870" y="0"/>
                  </a:lnTo>
                  <a:lnTo>
                    <a:pt x="989272" y="494794"/>
                  </a:lnTo>
                  <a:lnTo>
                    <a:pt x="0" y="494794"/>
                  </a:lnTo>
                  <a:close/>
                </a:path>
              </a:pathLst>
            </a:custGeom>
            <a:solidFill>
              <a:srgbClr val="FFEBAB"/>
            </a:solidFill>
            <a:ln w="1270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10" name="组合 9">
            <a:extLst>
              <a:ext uri="{FF2B5EF4-FFF2-40B4-BE49-F238E27FC236}">
                <a16:creationId xmlns:a16="http://schemas.microsoft.com/office/drawing/2014/main" id="{4462AE1F-8151-425C-9C8F-BEAA6055CFD5}"/>
              </a:ext>
            </a:extLst>
          </p:cNvPr>
          <p:cNvGrpSpPr/>
          <p:nvPr/>
        </p:nvGrpSpPr>
        <p:grpSpPr>
          <a:xfrm>
            <a:off x="1022785" y="1773452"/>
            <a:ext cx="2792125" cy="495295"/>
            <a:chOff x="1983951" y="3683246"/>
            <a:chExt cx="2792125" cy="495295"/>
          </a:xfrm>
        </p:grpSpPr>
        <p:sp>
          <p:nvSpPr>
            <p:cNvPr id="36" name="平行四边形 4">
              <a:extLst>
                <a:ext uri="{FF2B5EF4-FFF2-40B4-BE49-F238E27FC236}">
                  <a16:creationId xmlns:a16="http://schemas.microsoft.com/office/drawing/2014/main" id="{DD2605CE-82F2-4272-BF01-E6CFFA5D312A}"/>
                </a:ext>
              </a:extLst>
            </p:cNvPr>
            <p:cNvSpPr/>
            <p:nvPr/>
          </p:nvSpPr>
          <p:spPr bwMode="auto">
            <a:xfrm flipV="1">
              <a:off x="1983951" y="3683246"/>
              <a:ext cx="1836870" cy="494794"/>
            </a:xfrm>
            <a:custGeom>
              <a:avLst/>
              <a:gdLst>
                <a:gd name="connsiteX0" fmla="*/ 0 w 1303470"/>
                <a:gd name="connsiteY0" fmla="*/ 837694 h 837694"/>
                <a:gd name="connsiteX1" fmla="*/ 209424 w 1303470"/>
                <a:gd name="connsiteY1" fmla="*/ 0 h 837694"/>
                <a:gd name="connsiteX2" fmla="*/ 1303470 w 1303470"/>
                <a:gd name="connsiteY2" fmla="*/ 0 h 837694"/>
                <a:gd name="connsiteX3" fmla="*/ 1094047 w 1303470"/>
                <a:gd name="connsiteY3" fmla="*/ 837694 h 837694"/>
                <a:gd name="connsiteX4" fmla="*/ 0 w 1303470"/>
                <a:gd name="connsiteY4" fmla="*/ 837694 h 837694"/>
                <a:gd name="connsiteX0" fmla="*/ 0 w 1513020"/>
                <a:gd name="connsiteY0" fmla="*/ 837694 h 837694"/>
                <a:gd name="connsiteX1" fmla="*/ 209424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513020"/>
                <a:gd name="connsiteY0" fmla="*/ 837694 h 837694"/>
                <a:gd name="connsiteX1" fmla="*/ 485649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474920"/>
                <a:gd name="connsiteY0" fmla="*/ 837694 h 837694"/>
                <a:gd name="connsiteX1" fmla="*/ 447549 w 1474920"/>
                <a:gd name="connsiteY1" fmla="*/ 0 h 837694"/>
                <a:gd name="connsiteX2" fmla="*/ 1474920 w 1474920"/>
                <a:gd name="connsiteY2" fmla="*/ 0 h 837694"/>
                <a:gd name="connsiteX3" fmla="*/ 10559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56744"/>
                <a:gd name="connsiteX1" fmla="*/ 447549 w 1474920"/>
                <a:gd name="connsiteY1" fmla="*/ 0 h 856744"/>
                <a:gd name="connsiteX2" fmla="*/ 1474920 w 1474920"/>
                <a:gd name="connsiteY2" fmla="*/ 0 h 856744"/>
                <a:gd name="connsiteX3" fmla="*/ 96069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76124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56744"/>
                <a:gd name="connsiteX1" fmla="*/ 476124 w 1474920"/>
                <a:gd name="connsiteY1" fmla="*/ 0 h 856744"/>
                <a:gd name="connsiteX2" fmla="*/ 1474920 w 1474920"/>
                <a:gd name="connsiteY2" fmla="*/ 0 h 856744"/>
                <a:gd name="connsiteX3" fmla="*/ 97974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47219"/>
                <a:gd name="connsiteX1" fmla="*/ 476124 w 1474920"/>
                <a:gd name="connsiteY1" fmla="*/ 0 h 847219"/>
                <a:gd name="connsiteX2" fmla="*/ 1474920 w 1474920"/>
                <a:gd name="connsiteY2" fmla="*/ 0 h 847219"/>
                <a:gd name="connsiteX3" fmla="*/ 979747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797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89272 w 1474920"/>
                <a:gd name="connsiteY3" fmla="*/ 837694 h 837694"/>
                <a:gd name="connsiteX4" fmla="*/ 0 w 1474920"/>
                <a:gd name="connsiteY4" fmla="*/ 837694 h 837694"/>
                <a:gd name="connsiteX0" fmla="*/ 0 w 1646370"/>
                <a:gd name="connsiteY0" fmla="*/ 837694 h 837694"/>
                <a:gd name="connsiteX1" fmla="*/ 476124 w 1646370"/>
                <a:gd name="connsiteY1" fmla="*/ 0 h 837694"/>
                <a:gd name="connsiteX2" fmla="*/ 1646370 w 1646370"/>
                <a:gd name="connsiteY2" fmla="*/ 161925 h 837694"/>
                <a:gd name="connsiteX3" fmla="*/ 989272 w 1646370"/>
                <a:gd name="connsiteY3" fmla="*/ 837694 h 837694"/>
                <a:gd name="connsiteX4" fmla="*/ 0 w 1646370"/>
                <a:gd name="connsiteY4" fmla="*/ 837694 h 837694"/>
                <a:gd name="connsiteX0" fmla="*/ 0 w 1646370"/>
                <a:gd name="connsiteY0" fmla="*/ 971044 h 971044"/>
                <a:gd name="connsiteX1" fmla="*/ 733299 w 1646370"/>
                <a:gd name="connsiteY1" fmla="*/ 0 h 971044"/>
                <a:gd name="connsiteX2" fmla="*/ 1646370 w 1646370"/>
                <a:gd name="connsiteY2" fmla="*/ 295275 h 971044"/>
                <a:gd name="connsiteX3" fmla="*/ 989272 w 1646370"/>
                <a:gd name="connsiteY3" fmla="*/ 971044 h 971044"/>
                <a:gd name="connsiteX4" fmla="*/ 0 w 1646370"/>
                <a:gd name="connsiteY4" fmla="*/ 971044 h 971044"/>
                <a:gd name="connsiteX0" fmla="*/ 0 w 1646370"/>
                <a:gd name="connsiteY0" fmla="*/ 742444 h 742444"/>
                <a:gd name="connsiteX1" fmla="*/ 714249 w 1646370"/>
                <a:gd name="connsiteY1" fmla="*/ 0 h 742444"/>
                <a:gd name="connsiteX2" fmla="*/ 1646370 w 1646370"/>
                <a:gd name="connsiteY2" fmla="*/ 66675 h 742444"/>
                <a:gd name="connsiteX3" fmla="*/ 989272 w 1646370"/>
                <a:gd name="connsiteY3" fmla="*/ 742444 h 742444"/>
                <a:gd name="connsiteX4" fmla="*/ 0 w 1646370"/>
                <a:gd name="connsiteY4" fmla="*/ 742444 h 742444"/>
                <a:gd name="connsiteX0" fmla="*/ 0 w 1646370"/>
                <a:gd name="connsiteY0" fmla="*/ 675769 h 675769"/>
                <a:gd name="connsiteX1" fmla="*/ 733299 w 1646370"/>
                <a:gd name="connsiteY1" fmla="*/ 1905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657099 w 1646370"/>
                <a:gd name="connsiteY1" fmla="*/ 3810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85294 h 685294"/>
                <a:gd name="connsiteX1" fmla="*/ 676149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04724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85294 h 685294"/>
                <a:gd name="connsiteX1" fmla="*/ 685674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14249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75769 h 675769"/>
                <a:gd name="connsiteX1" fmla="*/ 704724 w 1646370"/>
                <a:gd name="connsiteY1" fmla="*/ 9525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714249 w 1646370"/>
                <a:gd name="connsiteY1" fmla="*/ 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779720"/>
                <a:gd name="connsiteY0" fmla="*/ 494794 h 675769"/>
                <a:gd name="connsiteX1" fmla="*/ 847599 w 1779720"/>
                <a:gd name="connsiteY1" fmla="*/ 0 h 675769"/>
                <a:gd name="connsiteX2" fmla="*/ 1779720 w 1779720"/>
                <a:gd name="connsiteY2" fmla="*/ 0 h 675769"/>
                <a:gd name="connsiteX3" fmla="*/ 1122622 w 1779720"/>
                <a:gd name="connsiteY3" fmla="*/ 675769 h 675769"/>
                <a:gd name="connsiteX4" fmla="*/ 0 w 1779720"/>
                <a:gd name="connsiteY4" fmla="*/ 494794 h 675769"/>
                <a:gd name="connsiteX0" fmla="*/ 0 w 1779720"/>
                <a:gd name="connsiteY0" fmla="*/ 494794 h 523369"/>
                <a:gd name="connsiteX1" fmla="*/ 847599 w 1779720"/>
                <a:gd name="connsiteY1" fmla="*/ 0 h 523369"/>
                <a:gd name="connsiteX2" fmla="*/ 1779720 w 1779720"/>
                <a:gd name="connsiteY2" fmla="*/ 0 h 523369"/>
                <a:gd name="connsiteX3" fmla="*/ 1141672 w 1779720"/>
                <a:gd name="connsiteY3" fmla="*/ 523369 h 523369"/>
                <a:gd name="connsiteX4" fmla="*/ 0 w 1779720"/>
                <a:gd name="connsiteY4" fmla="*/ 494794 h 52336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10464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02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0222 w 1779720"/>
                <a:gd name="connsiteY3" fmla="*/ 485269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9747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1008322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6069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60697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51172 w 1779720"/>
                <a:gd name="connsiteY3" fmla="*/ 485269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32122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321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6069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13844"/>
                <a:gd name="connsiteX1" fmla="*/ 847599 w 1779720"/>
                <a:gd name="connsiteY1" fmla="*/ 0 h 513844"/>
                <a:gd name="connsiteX2" fmla="*/ 1779720 w 1779720"/>
                <a:gd name="connsiteY2" fmla="*/ 0 h 513844"/>
                <a:gd name="connsiteX3" fmla="*/ 970222 w 1779720"/>
                <a:gd name="connsiteY3" fmla="*/ 513844 h 513844"/>
                <a:gd name="connsiteX4" fmla="*/ 0 w 1779720"/>
                <a:gd name="connsiteY4" fmla="*/ 494794 h 51384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89272 w 1779720"/>
                <a:gd name="connsiteY3" fmla="*/ 494794 h 494794"/>
                <a:gd name="connsiteX4" fmla="*/ 0 w 1779720"/>
                <a:gd name="connsiteY4" fmla="*/ 494794 h 494794"/>
                <a:gd name="connsiteX0" fmla="*/ 0 w 1846395"/>
                <a:gd name="connsiteY0" fmla="*/ 504319 h 504319"/>
                <a:gd name="connsiteX1" fmla="*/ 847599 w 1846395"/>
                <a:gd name="connsiteY1" fmla="*/ 9525 h 504319"/>
                <a:gd name="connsiteX2" fmla="*/ 1846395 w 1846395"/>
                <a:gd name="connsiteY2" fmla="*/ 0 h 504319"/>
                <a:gd name="connsiteX3" fmla="*/ 989272 w 1846395"/>
                <a:gd name="connsiteY3" fmla="*/ 504319 h 504319"/>
                <a:gd name="connsiteX4" fmla="*/ 0 w 1846395"/>
                <a:gd name="connsiteY4" fmla="*/ 504319 h 504319"/>
                <a:gd name="connsiteX0" fmla="*/ 0 w 1836870"/>
                <a:gd name="connsiteY0" fmla="*/ 504319 h 504319"/>
                <a:gd name="connsiteX1" fmla="*/ 847599 w 1836870"/>
                <a:gd name="connsiteY1" fmla="*/ 9525 h 504319"/>
                <a:gd name="connsiteX2" fmla="*/ 1836870 w 1836870"/>
                <a:gd name="connsiteY2" fmla="*/ 0 h 504319"/>
                <a:gd name="connsiteX3" fmla="*/ 989272 w 1836870"/>
                <a:gd name="connsiteY3" fmla="*/ 504319 h 504319"/>
                <a:gd name="connsiteX4" fmla="*/ 0 w 1836870"/>
                <a:gd name="connsiteY4" fmla="*/ 504319 h 504319"/>
                <a:gd name="connsiteX0" fmla="*/ 0 w 1836870"/>
                <a:gd name="connsiteY0" fmla="*/ 494794 h 494794"/>
                <a:gd name="connsiteX1" fmla="*/ 847599 w 1836870"/>
                <a:gd name="connsiteY1" fmla="*/ 0 h 494794"/>
                <a:gd name="connsiteX2" fmla="*/ 1836870 w 1836870"/>
                <a:gd name="connsiteY2" fmla="*/ 0 h 494794"/>
                <a:gd name="connsiteX3" fmla="*/ 989272 w 1836870"/>
                <a:gd name="connsiteY3" fmla="*/ 494794 h 494794"/>
                <a:gd name="connsiteX4" fmla="*/ 0 w 1836870"/>
                <a:gd name="connsiteY4" fmla="*/ 494794 h 49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6870" h="494794">
                  <a:moveTo>
                    <a:pt x="0" y="494794"/>
                  </a:moveTo>
                  <a:lnTo>
                    <a:pt x="847599" y="0"/>
                  </a:lnTo>
                  <a:lnTo>
                    <a:pt x="1836870" y="0"/>
                  </a:lnTo>
                  <a:lnTo>
                    <a:pt x="989272" y="494794"/>
                  </a:lnTo>
                  <a:lnTo>
                    <a:pt x="0" y="494794"/>
                  </a:lnTo>
                  <a:close/>
                </a:path>
              </a:pathLst>
            </a:custGeom>
            <a:solidFill>
              <a:srgbClr val="FFEBAB"/>
            </a:solidFill>
            <a:ln w="1270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71" name="平行四边形 4">
              <a:extLst>
                <a:ext uri="{FF2B5EF4-FFF2-40B4-BE49-F238E27FC236}">
                  <a16:creationId xmlns:a16="http://schemas.microsoft.com/office/drawing/2014/main" id="{2968D2E7-7DC6-4057-9885-62623EE17A4F}"/>
                </a:ext>
              </a:extLst>
            </p:cNvPr>
            <p:cNvSpPr/>
            <p:nvPr/>
          </p:nvSpPr>
          <p:spPr bwMode="auto">
            <a:xfrm flipV="1">
              <a:off x="2939206" y="3690090"/>
              <a:ext cx="1836870" cy="488451"/>
            </a:xfrm>
            <a:custGeom>
              <a:avLst/>
              <a:gdLst>
                <a:gd name="connsiteX0" fmla="*/ 0 w 1303470"/>
                <a:gd name="connsiteY0" fmla="*/ 837694 h 837694"/>
                <a:gd name="connsiteX1" fmla="*/ 209424 w 1303470"/>
                <a:gd name="connsiteY1" fmla="*/ 0 h 837694"/>
                <a:gd name="connsiteX2" fmla="*/ 1303470 w 1303470"/>
                <a:gd name="connsiteY2" fmla="*/ 0 h 837694"/>
                <a:gd name="connsiteX3" fmla="*/ 1094047 w 1303470"/>
                <a:gd name="connsiteY3" fmla="*/ 837694 h 837694"/>
                <a:gd name="connsiteX4" fmla="*/ 0 w 1303470"/>
                <a:gd name="connsiteY4" fmla="*/ 837694 h 837694"/>
                <a:gd name="connsiteX0" fmla="*/ 0 w 1513020"/>
                <a:gd name="connsiteY0" fmla="*/ 837694 h 837694"/>
                <a:gd name="connsiteX1" fmla="*/ 209424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513020"/>
                <a:gd name="connsiteY0" fmla="*/ 837694 h 837694"/>
                <a:gd name="connsiteX1" fmla="*/ 485649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474920"/>
                <a:gd name="connsiteY0" fmla="*/ 837694 h 837694"/>
                <a:gd name="connsiteX1" fmla="*/ 447549 w 1474920"/>
                <a:gd name="connsiteY1" fmla="*/ 0 h 837694"/>
                <a:gd name="connsiteX2" fmla="*/ 1474920 w 1474920"/>
                <a:gd name="connsiteY2" fmla="*/ 0 h 837694"/>
                <a:gd name="connsiteX3" fmla="*/ 10559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56744"/>
                <a:gd name="connsiteX1" fmla="*/ 447549 w 1474920"/>
                <a:gd name="connsiteY1" fmla="*/ 0 h 856744"/>
                <a:gd name="connsiteX2" fmla="*/ 1474920 w 1474920"/>
                <a:gd name="connsiteY2" fmla="*/ 0 h 856744"/>
                <a:gd name="connsiteX3" fmla="*/ 96069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76124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56744"/>
                <a:gd name="connsiteX1" fmla="*/ 476124 w 1474920"/>
                <a:gd name="connsiteY1" fmla="*/ 0 h 856744"/>
                <a:gd name="connsiteX2" fmla="*/ 1474920 w 1474920"/>
                <a:gd name="connsiteY2" fmla="*/ 0 h 856744"/>
                <a:gd name="connsiteX3" fmla="*/ 97974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47219"/>
                <a:gd name="connsiteX1" fmla="*/ 476124 w 1474920"/>
                <a:gd name="connsiteY1" fmla="*/ 0 h 847219"/>
                <a:gd name="connsiteX2" fmla="*/ 1474920 w 1474920"/>
                <a:gd name="connsiteY2" fmla="*/ 0 h 847219"/>
                <a:gd name="connsiteX3" fmla="*/ 979747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797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89272 w 1474920"/>
                <a:gd name="connsiteY3" fmla="*/ 837694 h 837694"/>
                <a:gd name="connsiteX4" fmla="*/ 0 w 1474920"/>
                <a:gd name="connsiteY4" fmla="*/ 837694 h 837694"/>
                <a:gd name="connsiteX0" fmla="*/ 0 w 1646370"/>
                <a:gd name="connsiteY0" fmla="*/ 837694 h 837694"/>
                <a:gd name="connsiteX1" fmla="*/ 476124 w 1646370"/>
                <a:gd name="connsiteY1" fmla="*/ 0 h 837694"/>
                <a:gd name="connsiteX2" fmla="*/ 1646370 w 1646370"/>
                <a:gd name="connsiteY2" fmla="*/ 161925 h 837694"/>
                <a:gd name="connsiteX3" fmla="*/ 989272 w 1646370"/>
                <a:gd name="connsiteY3" fmla="*/ 837694 h 837694"/>
                <a:gd name="connsiteX4" fmla="*/ 0 w 1646370"/>
                <a:gd name="connsiteY4" fmla="*/ 837694 h 837694"/>
                <a:gd name="connsiteX0" fmla="*/ 0 w 1646370"/>
                <a:gd name="connsiteY0" fmla="*/ 971044 h 971044"/>
                <a:gd name="connsiteX1" fmla="*/ 733299 w 1646370"/>
                <a:gd name="connsiteY1" fmla="*/ 0 h 971044"/>
                <a:gd name="connsiteX2" fmla="*/ 1646370 w 1646370"/>
                <a:gd name="connsiteY2" fmla="*/ 295275 h 971044"/>
                <a:gd name="connsiteX3" fmla="*/ 989272 w 1646370"/>
                <a:gd name="connsiteY3" fmla="*/ 971044 h 971044"/>
                <a:gd name="connsiteX4" fmla="*/ 0 w 1646370"/>
                <a:gd name="connsiteY4" fmla="*/ 971044 h 971044"/>
                <a:gd name="connsiteX0" fmla="*/ 0 w 1646370"/>
                <a:gd name="connsiteY0" fmla="*/ 742444 h 742444"/>
                <a:gd name="connsiteX1" fmla="*/ 714249 w 1646370"/>
                <a:gd name="connsiteY1" fmla="*/ 0 h 742444"/>
                <a:gd name="connsiteX2" fmla="*/ 1646370 w 1646370"/>
                <a:gd name="connsiteY2" fmla="*/ 66675 h 742444"/>
                <a:gd name="connsiteX3" fmla="*/ 989272 w 1646370"/>
                <a:gd name="connsiteY3" fmla="*/ 742444 h 742444"/>
                <a:gd name="connsiteX4" fmla="*/ 0 w 1646370"/>
                <a:gd name="connsiteY4" fmla="*/ 742444 h 742444"/>
                <a:gd name="connsiteX0" fmla="*/ 0 w 1646370"/>
                <a:gd name="connsiteY0" fmla="*/ 675769 h 675769"/>
                <a:gd name="connsiteX1" fmla="*/ 733299 w 1646370"/>
                <a:gd name="connsiteY1" fmla="*/ 1905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657099 w 1646370"/>
                <a:gd name="connsiteY1" fmla="*/ 3810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85294 h 685294"/>
                <a:gd name="connsiteX1" fmla="*/ 676149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04724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85294 h 685294"/>
                <a:gd name="connsiteX1" fmla="*/ 685674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14249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75769 h 675769"/>
                <a:gd name="connsiteX1" fmla="*/ 704724 w 1646370"/>
                <a:gd name="connsiteY1" fmla="*/ 9525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714249 w 1646370"/>
                <a:gd name="connsiteY1" fmla="*/ 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779720"/>
                <a:gd name="connsiteY0" fmla="*/ 494794 h 675769"/>
                <a:gd name="connsiteX1" fmla="*/ 847599 w 1779720"/>
                <a:gd name="connsiteY1" fmla="*/ 0 h 675769"/>
                <a:gd name="connsiteX2" fmla="*/ 1779720 w 1779720"/>
                <a:gd name="connsiteY2" fmla="*/ 0 h 675769"/>
                <a:gd name="connsiteX3" fmla="*/ 1122622 w 1779720"/>
                <a:gd name="connsiteY3" fmla="*/ 675769 h 675769"/>
                <a:gd name="connsiteX4" fmla="*/ 0 w 1779720"/>
                <a:gd name="connsiteY4" fmla="*/ 494794 h 675769"/>
                <a:gd name="connsiteX0" fmla="*/ 0 w 1779720"/>
                <a:gd name="connsiteY0" fmla="*/ 494794 h 523369"/>
                <a:gd name="connsiteX1" fmla="*/ 847599 w 1779720"/>
                <a:gd name="connsiteY1" fmla="*/ 0 h 523369"/>
                <a:gd name="connsiteX2" fmla="*/ 1779720 w 1779720"/>
                <a:gd name="connsiteY2" fmla="*/ 0 h 523369"/>
                <a:gd name="connsiteX3" fmla="*/ 1141672 w 1779720"/>
                <a:gd name="connsiteY3" fmla="*/ 523369 h 523369"/>
                <a:gd name="connsiteX4" fmla="*/ 0 w 1779720"/>
                <a:gd name="connsiteY4" fmla="*/ 494794 h 52336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10464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02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0222 w 1779720"/>
                <a:gd name="connsiteY3" fmla="*/ 485269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9747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1008322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6069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60697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51172 w 1779720"/>
                <a:gd name="connsiteY3" fmla="*/ 485269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32122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321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6069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13844"/>
                <a:gd name="connsiteX1" fmla="*/ 847599 w 1779720"/>
                <a:gd name="connsiteY1" fmla="*/ 0 h 513844"/>
                <a:gd name="connsiteX2" fmla="*/ 1779720 w 1779720"/>
                <a:gd name="connsiteY2" fmla="*/ 0 h 513844"/>
                <a:gd name="connsiteX3" fmla="*/ 970222 w 1779720"/>
                <a:gd name="connsiteY3" fmla="*/ 513844 h 513844"/>
                <a:gd name="connsiteX4" fmla="*/ 0 w 1779720"/>
                <a:gd name="connsiteY4" fmla="*/ 494794 h 51384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89272 w 1779720"/>
                <a:gd name="connsiteY3" fmla="*/ 494794 h 494794"/>
                <a:gd name="connsiteX4" fmla="*/ 0 w 1779720"/>
                <a:gd name="connsiteY4" fmla="*/ 494794 h 494794"/>
                <a:gd name="connsiteX0" fmla="*/ 0 w 1846395"/>
                <a:gd name="connsiteY0" fmla="*/ 504319 h 504319"/>
                <a:gd name="connsiteX1" fmla="*/ 847599 w 1846395"/>
                <a:gd name="connsiteY1" fmla="*/ 9525 h 504319"/>
                <a:gd name="connsiteX2" fmla="*/ 1846395 w 1846395"/>
                <a:gd name="connsiteY2" fmla="*/ 0 h 504319"/>
                <a:gd name="connsiteX3" fmla="*/ 989272 w 1846395"/>
                <a:gd name="connsiteY3" fmla="*/ 504319 h 504319"/>
                <a:gd name="connsiteX4" fmla="*/ 0 w 1846395"/>
                <a:gd name="connsiteY4" fmla="*/ 504319 h 504319"/>
                <a:gd name="connsiteX0" fmla="*/ 0 w 1836870"/>
                <a:gd name="connsiteY0" fmla="*/ 504319 h 504319"/>
                <a:gd name="connsiteX1" fmla="*/ 847599 w 1836870"/>
                <a:gd name="connsiteY1" fmla="*/ 9525 h 504319"/>
                <a:gd name="connsiteX2" fmla="*/ 1836870 w 1836870"/>
                <a:gd name="connsiteY2" fmla="*/ 0 h 504319"/>
                <a:gd name="connsiteX3" fmla="*/ 989272 w 1836870"/>
                <a:gd name="connsiteY3" fmla="*/ 504319 h 504319"/>
                <a:gd name="connsiteX4" fmla="*/ 0 w 1836870"/>
                <a:gd name="connsiteY4" fmla="*/ 504319 h 504319"/>
                <a:gd name="connsiteX0" fmla="*/ 0 w 1836870"/>
                <a:gd name="connsiteY0" fmla="*/ 494794 h 494794"/>
                <a:gd name="connsiteX1" fmla="*/ 847599 w 1836870"/>
                <a:gd name="connsiteY1" fmla="*/ 0 h 494794"/>
                <a:gd name="connsiteX2" fmla="*/ 1836870 w 1836870"/>
                <a:gd name="connsiteY2" fmla="*/ 0 h 494794"/>
                <a:gd name="connsiteX3" fmla="*/ 989272 w 1836870"/>
                <a:gd name="connsiteY3" fmla="*/ 494794 h 494794"/>
                <a:gd name="connsiteX4" fmla="*/ 0 w 1836870"/>
                <a:gd name="connsiteY4" fmla="*/ 494794 h 49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6870" h="494794">
                  <a:moveTo>
                    <a:pt x="0" y="494794"/>
                  </a:moveTo>
                  <a:lnTo>
                    <a:pt x="847599" y="0"/>
                  </a:lnTo>
                  <a:lnTo>
                    <a:pt x="1836870" y="0"/>
                  </a:lnTo>
                  <a:lnTo>
                    <a:pt x="989272" y="494794"/>
                  </a:lnTo>
                  <a:lnTo>
                    <a:pt x="0" y="494794"/>
                  </a:lnTo>
                  <a:close/>
                </a:path>
              </a:pathLst>
            </a:custGeom>
            <a:solidFill>
              <a:srgbClr val="FFEBAB"/>
            </a:solidFill>
            <a:ln w="1270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6" name="组合 5">
            <a:extLst>
              <a:ext uri="{FF2B5EF4-FFF2-40B4-BE49-F238E27FC236}">
                <a16:creationId xmlns:a16="http://schemas.microsoft.com/office/drawing/2014/main" id="{D28EDF7A-AAC9-49F7-8F3A-6073735D2975}"/>
              </a:ext>
            </a:extLst>
          </p:cNvPr>
          <p:cNvGrpSpPr/>
          <p:nvPr/>
        </p:nvGrpSpPr>
        <p:grpSpPr>
          <a:xfrm>
            <a:off x="1053585" y="1513492"/>
            <a:ext cx="2842832" cy="256669"/>
            <a:chOff x="4754082" y="3737587"/>
            <a:chExt cx="2842832" cy="256669"/>
          </a:xfrm>
        </p:grpSpPr>
        <p:sp>
          <p:nvSpPr>
            <p:cNvPr id="34" name="平行四边形 4">
              <a:extLst>
                <a:ext uri="{FF2B5EF4-FFF2-40B4-BE49-F238E27FC236}">
                  <a16:creationId xmlns:a16="http://schemas.microsoft.com/office/drawing/2014/main" id="{D5182EBA-D63F-4D55-AA16-3BE5F80D4793}"/>
                </a:ext>
              </a:extLst>
            </p:cNvPr>
            <p:cNvSpPr/>
            <p:nvPr/>
          </p:nvSpPr>
          <p:spPr bwMode="auto">
            <a:xfrm>
              <a:off x="4754082" y="3737587"/>
              <a:ext cx="1894020" cy="256669"/>
            </a:xfrm>
            <a:custGeom>
              <a:avLst/>
              <a:gdLst>
                <a:gd name="connsiteX0" fmla="*/ 0 w 1303470"/>
                <a:gd name="connsiteY0" fmla="*/ 837694 h 837694"/>
                <a:gd name="connsiteX1" fmla="*/ 209424 w 1303470"/>
                <a:gd name="connsiteY1" fmla="*/ 0 h 837694"/>
                <a:gd name="connsiteX2" fmla="*/ 1303470 w 1303470"/>
                <a:gd name="connsiteY2" fmla="*/ 0 h 837694"/>
                <a:gd name="connsiteX3" fmla="*/ 1094047 w 1303470"/>
                <a:gd name="connsiteY3" fmla="*/ 837694 h 837694"/>
                <a:gd name="connsiteX4" fmla="*/ 0 w 1303470"/>
                <a:gd name="connsiteY4" fmla="*/ 837694 h 837694"/>
                <a:gd name="connsiteX0" fmla="*/ 0 w 1513020"/>
                <a:gd name="connsiteY0" fmla="*/ 837694 h 837694"/>
                <a:gd name="connsiteX1" fmla="*/ 209424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513020"/>
                <a:gd name="connsiteY0" fmla="*/ 837694 h 837694"/>
                <a:gd name="connsiteX1" fmla="*/ 485649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474920"/>
                <a:gd name="connsiteY0" fmla="*/ 837694 h 837694"/>
                <a:gd name="connsiteX1" fmla="*/ 447549 w 1474920"/>
                <a:gd name="connsiteY1" fmla="*/ 0 h 837694"/>
                <a:gd name="connsiteX2" fmla="*/ 1474920 w 1474920"/>
                <a:gd name="connsiteY2" fmla="*/ 0 h 837694"/>
                <a:gd name="connsiteX3" fmla="*/ 10559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56744"/>
                <a:gd name="connsiteX1" fmla="*/ 447549 w 1474920"/>
                <a:gd name="connsiteY1" fmla="*/ 0 h 856744"/>
                <a:gd name="connsiteX2" fmla="*/ 1474920 w 1474920"/>
                <a:gd name="connsiteY2" fmla="*/ 0 h 856744"/>
                <a:gd name="connsiteX3" fmla="*/ 96069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76124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56744"/>
                <a:gd name="connsiteX1" fmla="*/ 476124 w 1474920"/>
                <a:gd name="connsiteY1" fmla="*/ 0 h 856744"/>
                <a:gd name="connsiteX2" fmla="*/ 1474920 w 1474920"/>
                <a:gd name="connsiteY2" fmla="*/ 0 h 856744"/>
                <a:gd name="connsiteX3" fmla="*/ 97974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47219"/>
                <a:gd name="connsiteX1" fmla="*/ 476124 w 1474920"/>
                <a:gd name="connsiteY1" fmla="*/ 0 h 847219"/>
                <a:gd name="connsiteX2" fmla="*/ 1474920 w 1474920"/>
                <a:gd name="connsiteY2" fmla="*/ 0 h 847219"/>
                <a:gd name="connsiteX3" fmla="*/ 979747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797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89272 w 1474920"/>
                <a:gd name="connsiteY3" fmla="*/ 837694 h 837694"/>
                <a:gd name="connsiteX4" fmla="*/ 0 w 1474920"/>
                <a:gd name="connsiteY4" fmla="*/ 837694 h 837694"/>
                <a:gd name="connsiteX0" fmla="*/ 0 w 1646370"/>
                <a:gd name="connsiteY0" fmla="*/ 837694 h 837694"/>
                <a:gd name="connsiteX1" fmla="*/ 476124 w 1646370"/>
                <a:gd name="connsiteY1" fmla="*/ 0 h 837694"/>
                <a:gd name="connsiteX2" fmla="*/ 1646370 w 1646370"/>
                <a:gd name="connsiteY2" fmla="*/ 161925 h 837694"/>
                <a:gd name="connsiteX3" fmla="*/ 989272 w 1646370"/>
                <a:gd name="connsiteY3" fmla="*/ 837694 h 837694"/>
                <a:gd name="connsiteX4" fmla="*/ 0 w 1646370"/>
                <a:gd name="connsiteY4" fmla="*/ 837694 h 837694"/>
                <a:gd name="connsiteX0" fmla="*/ 0 w 1646370"/>
                <a:gd name="connsiteY0" fmla="*/ 971044 h 971044"/>
                <a:gd name="connsiteX1" fmla="*/ 733299 w 1646370"/>
                <a:gd name="connsiteY1" fmla="*/ 0 h 971044"/>
                <a:gd name="connsiteX2" fmla="*/ 1646370 w 1646370"/>
                <a:gd name="connsiteY2" fmla="*/ 295275 h 971044"/>
                <a:gd name="connsiteX3" fmla="*/ 989272 w 1646370"/>
                <a:gd name="connsiteY3" fmla="*/ 971044 h 971044"/>
                <a:gd name="connsiteX4" fmla="*/ 0 w 1646370"/>
                <a:gd name="connsiteY4" fmla="*/ 971044 h 971044"/>
                <a:gd name="connsiteX0" fmla="*/ 0 w 1646370"/>
                <a:gd name="connsiteY0" fmla="*/ 742444 h 742444"/>
                <a:gd name="connsiteX1" fmla="*/ 714249 w 1646370"/>
                <a:gd name="connsiteY1" fmla="*/ 0 h 742444"/>
                <a:gd name="connsiteX2" fmla="*/ 1646370 w 1646370"/>
                <a:gd name="connsiteY2" fmla="*/ 66675 h 742444"/>
                <a:gd name="connsiteX3" fmla="*/ 989272 w 1646370"/>
                <a:gd name="connsiteY3" fmla="*/ 742444 h 742444"/>
                <a:gd name="connsiteX4" fmla="*/ 0 w 1646370"/>
                <a:gd name="connsiteY4" fmla="*/ 742444 h 742444"/>
                <a:gd name="connsiteX0" fmla="*/ 0 w 1646370"/>
                <a:gd name="connsiteY0" fmla="*/ 675769 h 675769"/>
                <a:gd name="connsiteX1" fmla="*/ 733299 w 1646370"/>
                <a:gd name="connsiteY1" fmla="*/ 1905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657099 w 1646370"/>
                <a:gd name="connsiteY1" fmla="*/ 3810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85294 h 685294"/>
                <a:gd name="connsiteX1" fmla="*/ 676149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04724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85294 h 685294"/>
                <a:gd name="connsiteX1" fmla="*/ 685674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14249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75769 h 675769"/>
                <a:gd name="connsiteX1" fmla="*/ 704724 w 1646370"/>
                <a:gd name="connsiteY1" fmla="*/ 9525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714249 w 1646370"/>
                <a:gd name="connsiteY1" fmla="*/ 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779720"/>
                <a:gd name="connsiteY0" fmla="*/ 494794 h 675769"/>
                <a:gd name="connsiteX1" fmla="*/ 847599 w 1779720"/>
                <a:gd name="connsiteY1" fmla="*/ 0 h 675769"/>
                <a:gd name="connsiteX2" fmla="*/ 1779720 w 1779720"/>
                <a:gd name="connsiteY2" fmla="*/ 0 h 675769"/>
                <a:gd name="connsiteX3" fmla="*/ 1122622 w 1779720"/>
                <a:gd name="connsiteY3" fmla="*/ 675769 h 675769"/>
                <a:gd name="connsiteX4" fmla="*/ 0 w 1779720"/>
                <a:gd name="connsiteY4" fmla="*/ 494794 h 675769"/>
                <a:gd name="connsiteX0" fmla="*/ 0 w 1779720"/>
                <a:gd name="connsiteY0" fmla="*/ 494794 h 523369"/>
                <a:gd name="connsiteX1" fmla="*/ 847599 w 1779720"/>
                <a:gd name="connsiteY1" fmla="*/ 0 h 523369"/>
                <a:gd name="connsiteX2" fmla="*/ 1779720 w 1779720"/>
                <a:gd name="connsiteY2" fmla="*/ 0 h 523369"/>
                <a:gd name="connsiteX3" fmla="*/ 1141672 w 1779720"/>
                <a:gd name="connsiteY3" fmla="*/ 523369 h 523369"/>
                <a:gd name="connsiteX4" fmla="*/ 0 w 1779720"/>
                <a:gd name="connsiteY4" fmla="*/ 494794 h 52336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10464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02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0222 w 1779720"/>
                <a:gd name="connsiteY3" fmla="*/ 485269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9747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1008322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6069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60697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51172 w 1779720"/>
                <a:gd name="connsiteY3" fmla="*/ 485269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32122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321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6069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13844"/>
                <a:gd name="connsiteX1" fmla="*/ 847599 w 1779720"/>
                <a:gd name="connsiteY1" fmla="*/ 0 h 513844"/>
                <a:gd name="connsiteX2" fmla="*/ 1779720 w 1779720"/>
                <a:gd name="connsiteY2" fmla="*/ 0 h 513844"/>
                <a:gd name="connsiteX3" fmla="*/ 970222 w 1779720"/>
                <a:gd name="connsiteY3" fmla="*/ 513844 h 513844"/>
                <a:gd name="connsiteX4" fmla="*/ 0 w 1779720"/>
                <a:gd name="connsiteY4" fmla="*/ 494794 h 51384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89272 w 1779720"/>
                <a:gd name="connsiteY3" fmla="*/ 494794 h 494794"/>
                <a:gd name="connsiteX4" fmla="*/ 0 w 1779720"/>
                <a:gd name="connsiteY4" fmla="*/ 494794 h 494794"/>
                <a:gd name="connsiteX0" fmla="*/ 0 w 1894020"/>
                <a:gd name="connsiteY0" fmla="*/ 256669 h 494794"/>
                <a:gd name="connsiteX1" fmla="*/ 961899 w 1894020"/>
                <a:gd name="connsiteY1" fmla="*/ 0 h 494794"/>
                <a:gd name="connsiteX2" fmla="*/ 1894020 w 1894020"/>
                <a:gd name="connsiteY2" fmla="*/ 0 h 494794"/>
                <a:gd name="connsiteX3" fmla="*/ 1103572 w 1894020"/>
                <a:gd name="connsiteY3" fmla="*/ 494794 h 494794"/>
                <a:gd name="connsiteX4" fmla="*/ 0 w 1894020"/>
                <a:gd name="connsiteY4" fmla="*/ 256669 h 494794"/>
                <a:gd name="connsiteX0" fmla="*/ 0 w 1894020"/>
                <a:gd name="connsiteY0" fmla="*/ 256669 h 294769"/>
                <a:gd name="connsiteX1" fmla="*/ 961899 w 1894020"/>
                <a:gd name="connsiteY1" fmla="*/ 0 h 294769"/>
                <a:gd name="connsiteX2" fmla="*/ 1894020 w 1894020"/>
                <a:gd name="connsiteY2" fmla="*/ 0 h 294769"/>
                <a:gd name="connsiteX3" fmla="*/ 1094047 w 1894020"/>
                <a:gd name="connsiteY3" fmla="*/ 294769 h 294769"/>
                <a:gd name="connsiteX4" fmla="*/ 0 w 1894020"/>
                <a:gd name="connsiteY4" fmla="*/ 256669 h 294769"/>
                <a:gd name="connsiteX0" fmla="*/ 0 w 1894020"/>
                <a:gd name="connsiteY0" fmla="*/ 256669 h 275719"/>
                <a:gd name="connsiteX1" fmla="*/ 961899 w 1894020"/>
                <a:gd name="connsiteY1" fmla="*/ 0 h 275719"/>
                <a:gd name="connsiteX2" fmla="*/ 1894020 w 1894020"/>
                <a:gd name="connsiteY2" fmla="*/ 0 h 275719"/>
                <a:gd name="connsiteX3" fmla="*/ 998797 w 1894020"/>
                <a:gd name="connsiteY3" fmla="*/ 275719 h 275719"/>
                <a:gd name="connsiteX4" fmla="*/ 0 w 1894020"/>
                <a:gd name="connsiteY4" fmla="*/ 256669 h 275719"/>
                <a:gd name="connsiteX0" fmla="*/ 0 w 1894020"/>
                <a:gd name="connsiteY0" fmla="*/ 256669 h 256669"/>
                <a:gd name="connsiteX1" fmla="*/ 961899 w 1894020"/>
                <a:gd name="connsiteY1" fmla="*/ 0 h 256669"/>
                <a:gd name="connsiteX2" fmla="*/ 1894020 w 1894020"/>
                <a:gd name="connsiteY2" fmla="*/ 0 h 256669"/>
                <a:gd name="connsiteX3" fmla="*/ 1008322 w 1894020"/>
                <a:gd name="connsiteY3" fmla="*/ 247144 h 256669"/>
                <a:gd name="connsiteX4" fmla="*/ 0 w 1894020"/>
                <a:gd name="connsiteY4" fmla="*/ 256669 h 256669"/>
                <a:gd name="connsiteX0" fmla="*/ 0 w 1894020"/>
                <a:gd name="connsiteY0" fmla="*/ 256669 h 256669"/>
                <a:gd name="connsiteX1" fmla="*/ 961899 w 1894020"/>
                <a:gd name="connsiteY1" fmla="*/ 0 h 256669"/>
                <a:gd name="connsiteX2" fmla="*/ 1894020 w 1894020"/>
                <a:gd name="connsiteY2" fmla="*/ 0 h 256669"/>
                <a:gd name="connsiteX3" fmla="*/ 979747 w 1894020"/>
                <a:gd name="connsiteY3" fmla="*/ 247144 h 256669"/>
                <a:gd name="connsiteX4" fmla="*/ 0 w 1894020"/>
                <a:gd name="connsiteY4" fmla="*/ 256669 h 256669"/>
                <a:gd name="connsiteX0" fmla="*/ 0 w 1894020"/>
                <a:gd name="connsiteY0" fmla="*/ 256669 h 266194"/>
                <a:gd name="connsiteX1" fmla="*/ 961899 w 1894020"/>
                <a:gd name="connsiteY1" fmla="*/ 0 h 266194"/>
                <a:gd name="connsiteX2" fmla="*/ 1894020 w 1894020"/>
                <a:gd name="connsiteY2" fmla="*/ 0 h 266194"/>
                <a:gd name="connsiteX3" fmla="*/ 960697 w 1894020"/>
                <a:gd name="connsiteY3" fmla="*/ 266194 h 266194"/>
                <a:gd name="connsiteX4" fmla="*/ 0 w 1894020"/>
                <a:gd name="connsiteY4" fmla="*/ 256669 h 266194"/>
                <a:gd name="connsiteX0" fmla="*/ 0 w 1894020"/>
                <a:gd name="connsiteY0" fmla="*/ 256669 h 256669"/>
                <a:gd name="connsiteX1" fmla="*/ 961899 w 1894020"/>
                <a:gd name="connsiteY1" fmla="*/ 0 h 256669"/>
                <a:gd name="connsiteX2" fmla="*/ 1894020 w 1894020"/>
                <a:gd name="connsiteY2" fmla="*/ 0 h 256669"/>
                <a:gd name="connsiteX3" fmla="*/ 951172 w 1894020"/>
                <a:gd name="connsiteY3" fmla="*/ 256669 h 256669"/>
                <a:gd name="connsiteX4" fmla="*/ 0 w 1894020"/>
                <a:gd name="connsiteY4" fmla="*/ 256669 h 256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4020" h="256669">
                  <a:moveTo>
                    <a:pt x="0" y="256669"/>
                  </a:moveTo>
                  <a:lnTo>
                    <a:pt x="961899" y="0"/>
                  </a:lnTo>
                  <a:lnTo>
                    <a:pt x="1894020" y="0"/>
                  </a:lnTo>
                  <a:lnTo>
                    <a:pt x="951172" y="256669"/>
                  </a:lnTo>
                  <a:lnTo>
                    <a:pt x="0" y="256669"/>
                  </a:lnTo>
                  <a:close/>
                </a:path>
              </a:pathLst>
            </a:custGeom>
            <a:solidFill>
              <a:srgbClr val="FFEBAB"/>
            </a:solidFill>
            <a:ln w="1270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72" name="平行四边形 4">
              <a:extLst>
                <a:ext uri="{FF2B5EF4-FFF2-40B4-BE49-F238E27FC236}">
                  <a16:creationId xmlns:a16="http://schemas.microsoft.com/office/drawing/2014/main" id="{B20DF45F-3999-4119-B508-23DFE83AF665}"/>
                </a:ext>
              </a:extLst>
            </p:cNvPr>
            <p:cNvSpPr/>
            <p:nvPr/>
          </p:nvSpPr>
          <p:spPr bwMode="auto">
            <a:xfrm>
              <a:off x="5702894" y="3737587"/>
              <a:ext cx="1894020" cy="256669"/>
            </a:xfrm>
            <a:custGeom>
              <a:avLst/>
              <a:gdLst>
                <a:gd name="connsiteX0" fmla="*/ 0 w 1303470"/>
                <a:gd name="connsiteY0" fmla="*/ 837694 h 837694"/>
                <a:gd name="connsiteX1" fmla="*/ 209424 w 1303470"/>
                <a:gd name="connsiteY1" fmla="*/ 0 h 837694"/>
                <a:gd name="connsiteX2" fmla="*/ 1303470 w 1303470"/>
                <a:gd name="connsiteY2" fmla="*/ 0 h 837694"/>
                <a:gd name="connsiteX3" fmla="*/ 1094047 w 1303470"/>
                <a:gd name="connsiteY3" fmla="*/ 837694 h 837694"/>
                <a:gd name="connsiteX4" fmla="*/ 0 w 1303470"/>
                <a:gd name="connsiteY4" fmla="*/ 837694 h 837694"/>
                <a:gd name="connsiteX0" fmla="*/ 0 w 1513020"/>
                <a:gd name="connsiteY0" fmla="*/ 837694 h 837694"/>
                <a:gd name="connsiteX1" fmla="*/ 209424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513020"/>
                <a:gd name="connsiteY0" fmla="*/ 837694 h 837694"/>
                <a:gd name="connsiteX1" fmla="*/ 485649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474920"/>
                <a:gd name="connsiteY0" fmla="*/ 837694 h 837694"/>
                <a:gd name="connsiteX1" fmla="*/ 447549 w 1474920"/>
                <a:gd name="connsiteY1" fmla="*/ 0 h 837694"/>
                <a:gd name="connsiteX2" fmla="*/ 1474920 w 1474920"/>
                <a:gd name="connsiteY2" fmla="*/ 0 h 837694"/>
                <a:gd name="connsiteX3" fmla="*/ 10559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56744"/>
                <a:gd name="connsiteX1" fmla="*/ 447549 w 1474920"/>
                <a:gd name="connsiteY1" fmla="*/ 0 h 856744"/>
                <a:gd name="connsiteX2" fmla="*/ 1474920 w 1474920"/>
                <a:gd name="connsiteY2" fmla="*/ 0 h 856744"/>
                <a:gd name="connsiteX3" fmla="*/ 96069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76124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56744"/>
                <a:gd name="connsiteX1" fmla="*/ 476124 w 1474920"/>
                <a:gd name="connsiteY1" fmla="*/ 0 h 856744"/>
                <a:gd name="connsiteX2" fmla="*/ 1474920 w 1474920"/>
                <a:gd name="connsiteY2" fmla="*/ 0 h 856744"/>
                <a:gd name="connsiteX3" fmla="*/ 97974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47219"/>
                <a:gd name="connsiteX1" fmla="*/ 476124 w 1474920"/>
                <a:gd name="connsiteY1" fmla="*/ 0 h 847219"/>
                <a:gd name="connsiteX2" fmla="*/ 1474920 w 1474920"/>
                <a:gd name="connsiteY2" fmla="*/ 0 h 847219"/>
                <a:gd name="connsiteX3" fmla="*/ 979747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797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89272 w 1474920"/>
                <a:gd name="connsiteY3" fmla="*/ 837694 h 837694"/>
                <a:gd name="connsiteX4" fmla="*/ 0 w 1474920"/>
                <a:gd name="connsiteY4" fmla="*/ 837694 h 837694"/>
                <a:gd name="connsiteX0" fmla="*/ 0 w 1646370"/>
                <a:gd name="connsiteY0" fmla="*/ 837694 h 837694"/>
                <a:gd name="connsiteX1" fmla="*/ 476124 w 1646370"/>
                <a:gd name="connsiteY1" fmla="*/ 0 h 837694"/>
                <a:gd name="connsiteX2" fmla="*/ 1646370 w 1646370"/>
                <a:gd name="connsiteY2" fmla="*/ 161925 h 837694"/>
                <a:gd name="connsiteX3" fmla="*/ 989272 w 1646370"/>
                <a:gd name="connsiteY3" fmla="*/ 837694 h 837694"/>
                <a:gd name="connsiteX4" fmla="*/ 0 w 1646370"/>
                <a:gd name="connsiteY4" fmla="*/ 837694 h 837694"/>
                <a:gd name="connsiteX0" fmla="*/ 0 w 1646370"/>
                <a:gd name="connsiteY0" fmla="*/ 971044 h 971044"/>
                <a:gd name="connsiteX1" fmla="*/ 733299 w 1646370"/>
                <a:gd name="connsiteY1" fmla="*/ 0 h 971044"/>
                <a:gd name="connsiteX2" fmla="*/ 1646370 w 1646370"/>
                <a:gd name="connsiteY2" fmla="*/ 295275 h 971044"/>
                <a:gd name="connsiteX3" fmla="*/ 989272 w 1646370"/>
                <a:gd name="connsiteY3" fmla="*/ 971044 h 971044"/>
                <a:gd name="connsiteX4" fmla="*/ 0 w 1646370"/>
                <a:gd name="connsiteY4" fmla="*/ 971044 h 971044"/>
                <a:gd name="connsiteX0" fmla="*/ 0 w 1646370"/>
                <a:gd name="connsiteY0" fmla="*/ 742444 h 742444"/>
                <a:gd name="connsiteX1" fmla="*/ 714249 w 1646370"/>
                <a:gd name="connsiteY1" fmla="*/ 0 h 742444"/>
                <a:gd name="connsiteX2" fmla="*/ 1646370 w 1646370"/>
                <a:gd name="connsiteY2" fmla="*/ 66675 h 742444"/>
                <a:gd name="connsiteX3" fmla="*/ 989272 w 1646370"/>
                <a:gd name="connsiteY3" fmla="*/ 742444 h 742444"/>
                <a:gd name="connsiteX4" fmla="*/ 0 w 1646370"/>
                <a:gd name="connsiteY4" fmla="*/ 742444 h 742444"/>
                <a:gd name="connsiteX0" fmla="*/ 0 w 1646370"/>
                <a:gd name="connsiteY0" fmla="*/ 675769 h 675769"/>
                <a:gd name="connsiteX1" fmla="*/ 733299 w 1646370"/>
                <a:gd name="connsiteY1" fmla="*/ 1905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657099 w 1646370"/>
                <a:gd name="connsiteY1" fmla="*/ 3810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85294 h 685294"/>
                <a:gd name="connsiteX1" fmla="*/ 676149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04724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85294 h 685294"/>
                <a:gd name="connsiteX1" fmla="*/ 685674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14249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75769 h 675769"/>
                <a:gd name="connsiteX1" fmla="*/ 704724 w 1646370"/>
                <a:gd name="connsiteY1" fmla="*/ 9525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714249 w 1646370"/>
                <a:gd name="connsiteY1" fmla="*/ 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779720"/>
                <a:gd name="connsiteY0" fmla="*/ 494794 h 675769"/>
                <a:gd name="connsiteX1" fmla="*/ 847599 w 1779720"/>
                <a:gd name="connsiteY1" fmla="*/ 0 h 675769"/>
                <a:gd name="connsiteX2" fmla="*/ 1779720 w 1779720"/>
                <a:gd name="connsiteY2" fmla="*/ 0 h 675769"/>
                <a:gd name="connsiteX3" fmla="*/ 1122622 w 1779720"/>
                <a:gd name="connsiteY3" fmla="*/ 675769 h 675769"/>
                <a:gd name="connsiteX4" fmla="*/ 0 w 1779720"/>
                <a:gd name="connsiteY4" fmla="*/ 494794 h 675769"/>
                <a:gd name="connsiteX0" fmla="*/ 0 w 1779720"/>
                <a:gd name="connsiteY0" fmla="*/ 494794 h 523369"/>
                <a:gd name="connsiteX1" fmla="*/ 847599 w 1779720"/>
                <a:gd name="connsiteY1" fmla="*/ 0 h 523369"/>
                <a:gd name="connsiteX2" fmla="*/ 1779720 w 1779720"/>
                <a:gd name="connsiteY2" fmla="*/ 0 h 523369"/>
                <a:gd name="connsiteX3" fmla="*/ 1141672 w 1779720"/>
                <a:gd name="connsiteY3" fmla="*/ 523369 h 523369"/>
                <a:gd name="connsiteX4" fmla="*/ 0 w 1779720"/>
                <a:gd name="connsiteY4" fmla="*/ 494794 h 52336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10464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02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0222 w 1779720"/>
                <a:gd name="connsiteY3" fmla="*/ 485269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9747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1008322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6069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60697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51172 w 1779720"/>
                <a:gd name="connsiteY3" fmla="*/ 485269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32122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321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6069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13844"/>
                <a:gd name="connsiteX1" fmla="*/ 847599 w 1779720"/>
                <a:gd name="connsiteY1" fmla="*/ 0 h 513844"/>
                <a:gd name="connsiteX2" fmla="*/ 1779720 w 1779720"/>
                <a:gd name="connsiteY2" fmla="*/ 0 h 513844"/>
                <a:gd name="connsiteX3" fmla="*/ 970222 w 1779720"/>
                <a:gd name="connsiteY3" fmla="*/ 513844 h 513844"/>
                <a:gd name="connsiteX4" fmla="*/ 0 w 1779720"/>
                <a:gd name="connsiteY4" fmla="*/ 494794 h 51384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89272 w 1779720"/>
                <a:gd name="connsiteY3" fmla="*/ 494794 h 494794"/>
                <a:gd name="connsiteX4" fmla="*/ 0 w 1779720"/>
                <a:gd name="connsiteY4" fmla="*/ 494794 h 494794"/>
                <a:gd name="connsiteX0" fmla="*/ 0 w 1894020"/>
                <a:gd name="connsiteY0" fmla="*/ 256669 h 494794"/>
                <a:gd name="connsiteX1" fmla="*/ 961899 w 1894020"/>
                <a:gd name="connsiteY1" fmla="*/ 0 h 494794"/>
                <a:gd name="connsiteX2" fmla="*/ 1894020 w 1894020"/>
                <a:gd name="connsiteY2" fmla="*/ 0 h 494794"/>
                <a:gd name="connsiteX3" fmla="*/ 1103572 w 1894020"/>
                <a:gd name="connsiteY3" fmla="*/ 494794 h 494794"/>
                <a:gd name="connsiteX4" fmla="*/ 0 w 1894020"/>
                <a:gd name="connsiteY4" fmla="*/ 256669 h 494794"/>
                <a:gd name="connsiteX0" fmla="*/ 0 w 1894020"/>
                <a:gd name="connsiteY0" fmla="*/ 256669 h 294769"/>
                <a:gd name="connsiteX1" fmla="*/ 961899 w 1894020"/>
                <a:gd name="connsiteY1" fmla="*/ 0 h 294769"/>
                <a:gd name="connsiteX2" fmla="*/ 1894020 w 1894020"/>
                <a:gd name="connsiteY2" fmla="*/ 0 h 294769"/>
                <a:gd name="connsiteX3" fmla="*/ 1094047 w 1894020"/>
                <a:gd name="connsiteY3" fmla="*/ 294769 h 294769"/>
                <a:gd name="connsiteX4" fmla="*/ 0 w 1894020"/>
                <a:gd name="connsiteY4" fmla="*/ 256669 h 294769"/>
                <a:gd name="connsiteX0" fmla="*/ 0 w 1894020"/>
                <a:gd name="connsiteY0" fmla="*/ 256669 h 275719"/>
                <a:gd name="connsiteX1" fmla="*/ 961899 w 1894020"/>
                <a:gd name="connsiteY1" fmla="*/ 0 h 275719"/>
                <a:gd name="connsiteX2" fmla="*/ 1894020 w 1894020"/>
                <a:gd name="connsiteY2" fmla="*/ 0 h 275719"/>
                <a:gd name="connsiteX3" fmla="*/ 998797 w 1894020"/>
                <a:gd name="connsiteY3" fmla="*/ 275719 h 275719"/>
                <a:gd name="connsiteX4" fmla="*/ 0 w 1894020"/>
                <a:gd name="connsiteY4" fmla="*/ 256669 h 275719"/>
                <a:gd name="connsiteX0" fmla="*/ 0 w 1894020"/>
                <a:gd name="connsiteY0" fmla="*/ 256669 h 256669"/>
                <a:gd name="connsiteX1" fmla="*/ 961899 w 1894020"/>
                <a:gd name="connsiteY1" fmla="*/ 0 h 256669"/>
                <a:gd name="connsiteX2" fmla="*/ 1894020 w 1894020"/>
                <a:gd name="connsiteY2" fmla="*/ 0 h 256669"/>
                <a:gd name="connsiteX3" fmla="*/ 1008322 w 1894020"/>
                <a:gd name="connsiteY3" fmla="*/ 247144 h 256669"/>
                <a:gd name="connsiteX4" fmla="*/ 0 w 1894020"/>
                <a:gd name="connsiteY4" fmla="*/ 256669 h 256669"/>
                <a:gd name="connsiteX0" fmla="*/ 0 w 1894020"/>
                <a:gd name="connsiteY0" fmla="*/ 256669 h 256669"/>
                <a:gd name="connsiteX1" fmla="*/ 961899 w 1894020"/>
                <a:gd name="connsiteY1" fmla="*/ 0 h 256669"/>
                <a:gd name="connsiteX2" fmla="*/ 1894020 w 1894020"/>
                <a:gd name="connsiteY2" fmla="*/ 0 h 256669"/>
                <a:gd name="connsiteX3" fmla="*/ 979747 w 1894020"/>
                <a:gd name="connsiteY3" fmla="*/ 247144 h 256669"/>
                <a:gd name="connsiteX4" fmla="*/ 0 w 1894020"/>
                <a:gd name="connsiteY4" fmla="*/ 256669 h 256669"/>
                <a:gd name="connsiteX0" fmla="*/ 0 w 1894020"/>
                <a:gd name="connsiteY0" fmla="*/ 256669 h 266194"/>
                <a:gd name="connsiteX1" fmla="*/ 961899 w 1894020"/>
                <a:gd name="connsiteY1" fmla="*/ 0 h 266194"/>
                <a:gd name="connsiteX2" fmla="*/ 1894020 w 1894020"/>
                <a:gd name="connsiteY2" fmla="*/ 0 h 266194"/>
                <a:gd name="connsiteX3" fmla="*/ 960697 w 1894020"/>
                <a:gd name="connsiteY3" fmla="*/ 266194 h 266194"/>
                <a:gd name="connsiteX4" fmla="*/ 0 w 1894020"/>
                <a:gd name="connsiteY4" fmla="*/ 256669 h 266194"/>
                <a:gd name="connsiteX0" fmla="*/ 0 w 1894020"/>
                <a:gd name="connsiteY0" fmla="*/ 256669 h 256669"/>
                <a:gd name="connsiteX1" fmla="*/ 961899 w 1894020"/>
                <a:gd name="connsiteY1" fmla="*/ 0 h 256669"/>
                <a:gd name="connsiteX2" fmla="*/ 1894020 w 1894020"/>
                <a:gd name="connsiteY2" fmla="*/ 0 h 256669"/>
                <a:gd name="connsiteX3" fmla="*/ 951172 w 1894020"/>
                <a:gd name="connsiteY3" fmla="*/ 256669 h 256669"/>
                <a:gd name="connsiteX4" fmla="*/ 0 w 1894020"/>
                <a:gd name="connsiteY4" fmla="*/ 256669 h 256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4020" h="256669">
                  <a:moveTo>
                    <a:pt x="0" y="256669"/>
                  </a:moveTo>
                  <a:lnTo>
                    <a:pt x="961899" y="0"/>
                  </a:lnTo>
                  <a:lnTo>
                    <a:pt x="1894020" y="0"/>
                  </a:lnTo>
                  <a:lnTo>
                    <a:pt x="951172" y="256669"/>
                  </a:lnTo>
                  <a:lnTo>
                    <a:pt x="0" y="256669"/>
                  </a:lnTo>
                  <a:close/>
                </a:path>
              </a:pathLst>
            </a:custGeom>
            <a:solidFill>
              <a:srgbClr val="FFEBAB"/>
            </a:solidFill>
            <a:ln w="1270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8" name="组合 7">
            <a:extLst>
              <a:ext uri="{FF2B5EF4-FFF2-40B4-BE49-F238E27FC236}">
                <a16:creationId xmlns:a16="http://schemas.microsoft.com/office/drawing/2014/main" id="{76C336A2-A30F-4F97-8EB9-13C8E597DE27}"/>
              </a:ext>
            </a:extLst>
          </p:cNvPr>
          <p:cNvGrpSpPr/>
          <p:nvPr/>
        </p:nvGrpSpPr>
        <p:grpSpPr>
          <a:xfrm>
            <a:off x="1040296" y="1781946"/>
            <a:ext cx="2841030" cy="256670"/>
            <a:chOff x="4754082" y="4004288"/>
            <a:chExt cx="2841030" cy="256670"/>
          </a:xfrm>
        </p:grpSpPr>
        <p:sp>
          <p:nvSpPr>
            <p:cNvPr id="37" name="平行四边形 4">
              <a:extLst>
                <a:ext uri="{FF2B5EF4-FFF2-40B4-BE49-F238E27FC236}">
                  <a16:creationId xmlns:a16="http://schemas.microsoft.com/office/drawing/2014/main" id="{5FCA2DE0-926D-48B7-80F3-04E425064212}"/>
                </a:ext>
              </a:extLst>
            </p:cNvPr>
            <p:cNvSpPr/>
            <p:nvPr/>
          </p:nvSpPr>
          <p:spPr bwMode="auto">
            <a:xfrm flipV="1">
              <a:off x="4754082" y="4004289"/>
              <a:ext cx="1894020" cy="256669"/>
            </a:xfrm>
            <a:custGeom>
              <a:avLst/>
              <a:gdLst>
                <a:gd name="connsiteX0" fmla="*/ 0 w 1303470"/>
                <a:gd name="connsiteY0" fmla="*/ 837694 h 837694"/>
                <a:gd name="connsiteX1" fmla="*/ 209424 w 1303470"/>
                <a:gd name="connsiteY1" fmla="*/ 0 h 837694"/>
                <a:gd name="connsiteX2" fmla="*/ 1303470 w 1303470"/>
                <a:gd name="connsiteY2" fmla="*/ 0 h 837694"/>
                <a:gd name="connsiteX3" fmla="*/ 1094047 w 1303470"/>
                <a:gd name="connsiteY3" fmla="*/ 837694 h 837694"/>
                <a:gd name="connsiteX4" fmla="*/ 0 w 1303470"/>
                <a:gd name="connsiteY4" fmla="*/ 837694 h 837694"/>
                <a:gd name="connsiteX0" fmla="*/ 0 w 1513020"/>
                <a:gd name="connsiteY0" fmla="*/ 837694 h 837694"/>
                <a:gd name="connsiteX1" fmla="*/ 209424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513020"/>
                <a:gd name="connsiteY0" fmla="*/ 837694 h 837694"/>
                <a:gd name="connsiteX1" fmla="*/ 485649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474920"/>
                <a:gd name="connsiteY0" fmla="*/ 837694 h 837694"/>
                <a:gd name="connsiteX1" fmla="*/ 447549 w 1474920"/>
                <a:gd name="connsiteY1" fmla="*/ 0 h 837694"/>
                <a:gd name="connsiteX2" fmla="*/ 1474920 w 1474920"/>
                <a:gd name="connsiteY2" fmla="*/ 0 h 837694"/>
                <a:gd name="connsiteX3" fmla="*/ 10559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56744"/>
                <a:gd name="connsiteX1" fmla="*/ 447549 w 1474920"/>
                <a:gd name="connsiteY1" fmla="*/ 0 h 856744"/>
                <a:gd name="connsiteX2" fmla="*/ 1474920 w 1474920"/>
                <a:gd name="connsiteY2" fmla="*/ 0 h 856744"/>
                <a:gd name="connsiteX3" fmla="*/ 96069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76124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56744"/>
                <a:gd name="connsiteX1" fmla="*/ 476124 w 1474920"/>
                <a:gd name="connsiteY1" fmla="*/ 0 h 856744"/>
                <a:gd name="connsiteX2" fmla="*/ 1474920 w 1474920"/>
                <a:gd name="connsiteY2" fmla="*/ 0 h 856744"/>
                <a:gd name="connsiteX3" fmla="*/ 97974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47219"/>
                <a:gd name="connsiteX1" fmla="*/ 476124 w 1474920"/>
                <a:gd name="connsiteY1" fmla="*/ 0 h 847219"/>
                <a:gd name="connsiteX2" fmla="*/ 1474920 w 1474920"/>
                <a:gd name="connsiteY2" fmla="*/ 0 h 847219"/>
                <a:gd name="connsiteX3" fmla="*/ 979747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797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89272 w 1474920"/>
                <a:gd name="connsiteY3" fmla="*/ 837694 h 837694"/>
                <a:gd name="connsiteX4" fmla="*/ 0 w 1474920"/>
                <a:gd name="connsiteY4" fmla="*/ 837694 h 837694"/>
                <a:gd name="connsiteX0" fmla="*/ 0 w 1646370"/>
                <a:gd name="connsiteY0" fmla="*/ 837694 h 837694"/>
                <a:gd name="connsiteX1" fmla="*/ 476124 w 1646370"/>
                <a:gd name="connsiteY1" fmla="*/ 0 h 837694"/>
                <a:gd name="connsiteX2" fmla="*/ 1646370 w 1646370"/>
                <a:gd name="connsiteY2" fmla="*/ 161925 h 837694"/>
                <a:gd name="connsiteX3" fmla="*/ 989272 w 1646370"/>
                <a:gd name="connsiteY3" fmla="*/ 837694 h 837694"/>
                <a:gd name="connsiteX4" fmla="*/ 0 w 1646370"/>
                <a:gd name="connsiteY4" fmla="*/ 837694 h 837694"/>
                <a:gd name="connsiteX0" fmla="*/ 0 w 1646370"/>
                <a:gd name="connsiteY0" fmla="*/ 971044 h 971044"/>
                <a:gd name="connsiteX1" fmla="*/ 733299 w 1646370"/>
                <a:gd name="connsiteY1" fmla="*/ 0 h 971044"/>
                <a:gd name="connsiteX2" fmla="*/ 1646370 w 1646370"/>
                <a:gd name="connsiteY2" fmla="*/ 295275 h 971044"/>
                <a:gd name="connsiteX3" fmla="*/ 989272 w 1646370"/>
                <a:gd name="connsiteY3" fmla="*/ 971044 h 971044"/>
                <a:gd name="connsiteX4" fmla="*/ 0 w 1646370"/>
                <a:gd name="connsiteY4" fmla="*/ 971044 h 971044"/>
                <a:gd name="connsiteX0" fmla="*/ 0 w 1646370"/>
                <a:gd name="connsiteY0" fmla="*/ 742444 h 742444"/>
                <a:gd name="connsiteX1" fmla="*/ 714249 w 1646370"/>
                <a:gd name="connsiteY1" fmla="*/ 0 h 742444"/>
                <a:gd name="connsiteX2" fmla="*/ 1646370 w 1646370"/>
                <a:gd name="connsiteY2" fmla="*/ 66675 h 742444"/>
                <a:gd name="connsiteX3" fmla="*/ 989272 w 1646370"/>
                <a:gd name="connsiteY3" fmla="*/ 742444 h 742444"/>
                <a:gd name="connsiteX4" fmla="*/ 0 w 1646370"/>
                <a:gd name="connsiteY4" fmla="*/ 742444 h 742444"/>
                <a:gd name="connsiteX0" fmla="*/ 0 w 1646370"/>
                <a:gd name="connsiteY0" fmla="*/ 675769 h 675769"/>
                <a:gd name="connsiteX1" fmla="*/ 733299 w 1646370"/>
                <a:gd name="connsiteY1" fmla="*/ 1905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657099 w 1646370"/>
                <a:gd name="connsiteY1" fmla="*/ 3810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85294 h 685294"/>
                <a:gd name="connsiteX1" fmla="*/ 676149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04724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85294 h 685294"/>
                <a:gd name="connsiteX1" fmla="*/ 685674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14249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75769 h 675769"/>
                <a:gd name="connsiteX1" fmla="*/ 704724 w 1646370"/>
                <a:gd name="connsiteY1" fmla="*/ 9525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714249 w 1646370"/>
                <a:gd name="connsiteY1" fmla="*/ 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779720"/>
                <a:gd name="connsiteY0" fmla="*/ 494794 h 675769"/>
                <a:gd name="connsiteX1" fmla="*/ 847599 w 1779720"/>
                <a:gd name="connsiteY1" fmla="*/ 0 h 675769"/>
                <a:gd name="connsiteX2" fmla="*/ 1779720 w 1779720"/>
                <a:gd name="connsiteY2" fmla="*/ 0 h 675769"/>
                <a:gd name="connsiteX3" fmla="*/ 1122622 w 1779720"/>
                <a:gd name="connsiteY3" fmla="*/ 675769 h 675769"/>
                <a:gd name="connsiteX4" fmla="*/ 0 w 1779720"/>
                <a:gd name="connsiteY4" fmla="*/ 494794 h 675769"/>
                <a:gd name="connsiteX0" fmla="*/ 0 w 1779720"/>
                <a:gd name="connsiteY0" fmla="*/ 494794 h 523369"/>
                <a:gd name="connsiteX1" fmla="*/ 847599 w 1779720"/>
                <a:gd name="connsiteY1" fmla="*/ 0 h 523369"/>
                <a:gd name="connsiteX2" fmla="*/ 1779720 w 1779720"/>
                <a:gd name="connsiteY2" fmla="*/ 0 h 523369"/>
                <a:gd name="connsiteX3" fmla="*/ 1141672 w 1779720"/>
                <a:gd name="connsiteY3" fmla="*/ 523369 h 523369"/>
                <a:gd name="connsiteX4" fmla="*/ 0 w 1779720"/>
                <a:gd name="connsiteY4" fmla="*/ 494794 h 52336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10464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02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0222 w 1779720"/>
                <a:gd name="connsiteY3" fmla="*/ 485269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9747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1008322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6069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60697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51172 w 1779720"/>
                <a:gd name="connsiteY3" fmla="*/ 485269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32122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321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6069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13844"/>
                <a:gd name="connsiteX1" fmla="*/ 847599 w 1779720"/>
                <a:gd name="connsiteY1" fmla="*/ 0 h 513844"/>
                <a:gd name="connsiteX2" fmla="*/ 1779720 w 1779720"/>
                <a:gd name="connsiteY2" fmla="*/ 0 h 513844"/>
                <a:gd name="connsiteX3" fmla="*/ 970222 w 1779720"/>
                <a:gd name="connsiteY3" fmla="*/ 513844 h 513844"/>
                <a:gd name="connsiteX4" fmla="*/ 0 w 1779720"/>
                <a:gd name="connsiteY4" fmla="*/ 494794 h 51384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89272 w 1779720"/>
                <a:gd name="connsiteY3" fmla="*/ 494794 h 494794"/>
                <a:gd name="connsiteX4" fmla="*/ 0 w 1779720"/>
                <a:gd name="connsiteY4" fmla="*/ 494794 h 494794"/>
                <a:gd name="connsiteX0" fmla="*/ 0 w 1894020"/>
                <a:gd name="connsiteY0" fmla="*/ 256669 h 494794"/>
                <a:gd name="connsiteX1" fmla="*/ 961899 w 1894020"/>
                <a:gd name="connsiteY1" fmla="*/ 0 h 494794"/>
                <a:gd name="connsiteX2" fmla="*/ 1894020 w 1894020"/>
                <a:gd name="connsiteY2" fmla="*/ 0 h 494794"/>
                <a:gd name="connsiteX3" fmla="*/ 1103572 w 1894020"/>
                <a:gd name="connsiteY3" fmla="*/ 494794 h 494794"/>
                <a:gd name="connsiteX4" fmla="*/ 0 w 1894020"/>
                <a:gd name="connsiteY4" fmla="*/ 256669 h 494794"/>
                <a:gd name="connsiteX0" fmla="*/ 0 w 1894020"/>
                <a:gd name="connsiteY0" fmla="*/ 256669 h 294769"/>
                <a:gd name="connsiteX1" fmla="*/ 961899 w 1894020"/>
                <a:gd name="connsiteY1" fmla="*/ 0 h 294769"/>
                <a:gd name="connsiteX2" fmla="*/ 1894020 w 1894020"/>
                <a:gd name="connsiteY2" fmla="*/ 0 h 294769"/>
                <a:gd name="connsiteX3" fmla="*/ 1094047 w 1894020"/>
                <a:gd name="connsiteY3" fmla="*/ 294769 h 294769"/>
                <a:gd name="connsiteX4" fmla="*/ 0 w 1894020"/>
                <a:gd name="connsiteY4" fmla="*/ 256669 h 294769"/>
                <a:gd name="connsiteX0" fmla="*/ 0 w 1894020"/>
                <a:gd name="connsiteY0" fmla="*/ 256669 h 275719"/>
                <a:gd name="connsiteX1" fmla="*/ 961899 w 1894020"/>
                <a:gd name="connsiteY1" fmla="*/ 0 h 275719"/>
                <a:gd name="connsiteX2" fmla="*/ 1894020 w 1894020"/>
                <a:gd name="connsiteY2" fmla="*/ 0 h 275719"/>
                <a:gd name="connsiteX3" fmla="*/ 998797 w 1894020"/>
                <a:gd name="connsiteY3" fmla="*/ 275719 h 275719"/>
                <a:gd name="connsiteX4" fmla="*/ 0 w 1894020"/>
                <a:gd name="connsiteY4" fmla="*/ 256669 h 275719"/>
                <a:gd name="connsiteX0" fmla="*/ 0 w 1894020"/>
                <a:gd name="connsiteY0" fmla="*/ 256669 h 256669"/>
                <a:gd name="connsiteX1" fmla="*/ 961899 w 1894020"/>
                <a:gd name="connsiteY1" fmla="*/ 0 h 256669"/>
                <a:gd name="connsiteX2" fmla="*/ 1894020 w 1894020"/>
                <a:gd name="connsiteY2" fmla="*/ 0 h 256669"/>
                <a:gd name="connsiteX3" fmla="*/ 1008322 w 1894020"/>
                <a:gd name="connsiteY3" fmla="*/ 247144 h 256669"/>
                <a:gd name="connsiteX4" fmla="*/ 0 w 1894020"/>
                <a:gd name="connsiteY4" fmla="*/ 256669 h 256669"/>
                <a:gd name="connsiteX0" fmla="*/ 0 w 1894020"/>
                <a:gd name="connsiteY0" fmla="*/ 256669 h 256669"/>
                <a:gd name="connsiteX1" fmla="*/ 961899 w 1894020"/>
                <a:gd name="connsiteY1" fmla="*/ 0 h 256669"/>
                <a:gd name="connsiteX2" fmla="*/ 1894020 w 1894020"/>
                <a:gd name="connsiteY2" fmla="*/ 0 h 256669"/>
                <a:gd name="connsiteX3" fmla="*/ 979747 w 1894020"/>
                <a:gd name="connsiteY3" fmla="*/ 247144 h 256669"/>
                <a:gd name="connsiteX4" fmla="*/ 0 w 1894020"/>
                <a:gd name="connsiteY4" fmla="*/ 256669 h 256669"/>
                <a:gd name="connsiteX0" fmla="*/ 0 w 1894020"/>
                <a:gd name="connsiteY0" fmla="*/ 256669 h 266194"/>
                <a:gd name="connsiteX1" fmla="*/ 961899 w 1894020"/>
                <a:gd name="connsiteY1" fmla="*/ 0 h 266194"/>
                <a:gd name="connsiteX2" fmla="*/ 1894020 w 1894020"/>
                <a:gd name="connsiteY2" fmla="*/ 0 h 266194"/>
                <a:gd name="connsiteX3" fmla="*/ 960697 w 1894020"/>
                <a:gd name="connsiteY3" fmla="*/ 266194 h 266194"/>
                <a:gd name="connsiteX4" fmla="*/ 0 w 1894020"/>
                <a:gd name="connsiteY4" fmla="*/ 256669 h 266194"/>
                <a:gd name="connsiteX0" fmla="*/ 0 w 1894020"/>
                <a:gd name="connsiteY0" fmla="*/ 256669 h 256669"/>
                <a:gd name="connsiteX1" fmla="*/ 961899 w 1894020"/>
                <a:gd name="connsiteY1" fmla="*/ 0 h 256669"/>
                <a:gd name="connsiteX2" fmla="*/ 1894020 w 1894020"/>
                <a:gd name="connsiteY2" fmla="*/ 0 h 256669"/>
                <a:gd name="connsiteX3" fmla="*/ 951172 w 1894020"/>
                <a:gd name="connsiteY3" fmla="*/ 256669 h 256669"/>
                <a:gd name="connsiteX4" fmla="*/ 0 w 1894020"/>
                <a:gd name="connsiteY4" fmla="*/ 256669 h 256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4020" h="256669">
                  <a:moveTo>
                    <a:pt x="0" y="256669"/>
                  </a:moveTo>
                  <a:lnTo>
                    <a:pt x="961899" y="0"/>
                  </a:lnTo>
                  <a:lnTo>
                    <a:pt x="1894020" y="0"/>
                  </a:lnTo>
                  <a:lnTo>
                    <a:pt x="951172" y="256669"/>
                  </a:lnTo>
                  <a:lnTo>
                    <a:pt x="0" y="256669"/>
                  </a:lnTo>
                  <a:close/>
                </a:path>
              </a:pathLst>
            </a:custGeom>
            <a:solidFill>
              <a:srgbClr val="FFEBAB"/>
            </a:solidFill>
            <a:ln w="1270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73" name="平行四边形 4">
              <a:extLst>
                <a:ext uri="{FF2B5EF4-FFF2-40B4-BE49-F238E27FC236}">
                  <a16:creationId xmlns:a16="http://schemas.microsoft.com/office/drawing/2014/main" id="{B9B10721-44AF-4372-B65A-7A1EE72A5663}"/>
                </a:ext>
              </a:extLst>
            </p:cNvPr>
            <p:cNvSpPr/>
            <p:nvPr/>
          </p:nvSpPr>
          <p:spPr bwMode="auto">
            <a:xfrm flipV="1">
              <a:off x="5701092" y="4004288"/>
              <a:ext cx="1894020" cy="256669"/>
            </a:xfrm>
            <a:custGeom>
              <a:avLst/>
              <a:gdLst>
                <a:gd name="connsiteX0" fmla="*/ 0 w 1303470"/>
                <a:gd name="connsiteY0" fmla="*/ 837694 h 837694"/>
                <a:gd name="connsiteX1" fmla="*/ 209424 w 1303470"/>
                <a:gd name="connsiteY1" fmla="*/ 0 h 837694"/>
                <a:gd name="connsiteX2" fmla="*/ 1303470 w 1303470"/>
                <a:gd name="connsiteY2" fmla="*/ 0 h 837694"/>
                <a:gd name="connsiteX3" fmla="*/ 1094047 w 1303470"/>
                <a:gd name="connsiteY3" fmla="*/ 837694 h 837694"/>
                <a:gd name="connsiteX4" fmla="*/ 0 w 1303470"/>
                <a:gd name="connsiteY4" fmla="*/ 837694 h 837694"/>
                <a:gd name="connsiteX0" fmla="*/ 0 w 1513020"/>
                <a:gd name="connsiteY0" fmla="*/ 837694 h 837694"/>
                <a:gd name="connsiteX1" fmla="*/ 209424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513020"/>
                <a:gd name="connsiteY0" fmla="*/ 837694 h 837694"/>
                <a:gd name="connsiteX1" fmla="*/ 485649 w 1513020"/>
                <a:gd name="connsiteY1" fmla="*/ 0 h 837694"/>
                <a:gd name="connsiteX2" fmla="*/ 1513020 w 1513020"/>
                <a:gd name="connsiteY2" fmla="*/ 0 h 837694"/>
                <a:gd name="connsiteX3" fmla="*/ 1094047 w 1513020"/>
                <a:gd name="connsiteY3" fmla="*/ 837694 h 837694"/>
                <a:gd name="connsiteX4" fmla="*/ 0 w 1513020"/>
                <a:gd name="connsiteY4" fmla="*/ 837694 h 837694"/>
                <a:gd name="connsiteX0" fmla="*/ 0 w 1474920"/>
                <a:gd name="connsiteY0" fmla="*/ 837694 h 837694"/>
                <a:gd name="connsiteX1" fmla="*/ 447549 w 1474920"/>
                <a:gd name="connsiteY1" fmla="*/ 0 h 837694"/>
                <a:gd name="connsiteX2" fmla="*/ 1474920 w 1474920"/>
                <a:gd name="connsiteY2" fmla="*/ 0 h 837694"/>
                <a:gd name="connsiteX3" fmla="*/ 10559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47219"/>
                <a:gd name="connsiteX1" fmla="*/ 447549 w 1474920"/>
                <a:gd name="connsiteY1" fmla="*/ 0 h 847219"/>
                <a:gd name="connsiteX2" fmla="*/ 1474920 w 1474920"/>
                <a:gd name="connsiteY2" fmla="*/ 0 h 847219"/>
                <a:gd name="connsiteX3" fmla="*/ 989272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56744"/>
                <a:gd name="connsiteX1" fmla="*/ 447549 w 1474920"/>
                <a:gd name="connsiteY1" fmla="*/ 0 h 856744"/>
                <a:gd name="connsiteX2" fmla="*/ 1474920 w 1474920"/>
                <a:gd name="connsiteY2" fmla="*/ 0 h 856744"/>
                <a:gd name="connsiteX3" fmla="*/ 96069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47549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66269"/>
                <a:gd name="connsiteX1" fmla="*/ 476124 w 1474920"/>
                <a:gd name="connsiteY1" fmla="*/ 0 h 866269"/>
                <a:gd name="connsiteX2" fmla="*/ 1474920 w 1474920"/>
                <a:gd name="connsiteY2" fmla="*/ 0 h 866269"/>
                <a:gd name="connsiteX3" fmla="*/ 979747 w 1474920"/>
                <a:gd name="connsiteY3" fmla="*/ 866269 h 866269"/>
                <a:gd name="connsiteX4" fmla="*/ 0 w 1474920"/>
                <a:gd name="connsiteY4" fmla="*/ 837694 h 866269"/>
                <a:gd name="connsiteX0" fmla="*/ 0 w 1474920"/>
                <a:gd name="connsiteY0" fmla="*/ 837694 h 856744"/>
                <a:gd name="connsiteX1" fmla="*/ 476124 w 1474920"/>
                <a:gd name="connsiteY1" fmla="*/ 0 h 856744"/>
                <a:gd name="connsiteX2" fmla="*/ 1474920 w 1474920"/>
                <a:gd name="connsiteY2" fmla="*/ 0 h 856744"/>
                <a:gd name="connsiteX3" fmla="*/ 979747 w 1474920"/>
                <a:gd name="connsiteY3" fmla="*/ 856744 h 856744"/>
                <a:gd name="connsiteX4" fmla="*/ 0 w 1474920"/>
                <a:gd name="connsiteY4" fmla="*/ 837694 h 856744"/>
                <a:gd name="connsiteX0" fmla="*/ 0 w 1474920"/>
                <a:gd name="connsiteY0" fmla="*/ 837694 h 847219"/>
                <a:gd name="connsiteX1" fmla="*/ 476124 w 1474920"/>
                <a:gd name="connsiteY1" fmla="*/ 0 h 847219"/>
                <a:gd name="connsiteX2" fmla="*/ 1474920 w 1474920"/>
                <a:gd name="connsiteY2" fmla="*/ 0 h 847219"/>
                <a:gd name="connsiteX3" fmla="*/ 979747 w 1474920"/>
                <a:gd name="connsiteY3" fmla="*/ 847219 h 847219"/>
                <a:gd name="connsiteX4" fmla="*/ 0 w 1474920"/>
                <a:gd name="connsiteY4" fmla="*/ 837694 h 847219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79747 w 1474920"/>
                <a:gd name="connsiteY3" fmla="*/ 837694 h 837694"/>
                <a:gd name="connsiteX4" fmla="*/ 0 w 1474920"/>
                <a:gd name="connsiteY4" fmla="*/ 837694 h 837694"/>
                <a:gd name="connsiteX0" fmla="*/ 0 w 1474920"/>
                <a:gd name="connsiteY0" fmla="*/ 837694 h 837694"/>
                <a:gd name="connsiteX1" fmla="*/ 476124 w 1474920"/>
                <a:gd name="connsiteY1" fmla="*/ 0 h 837694"/>
                <a:gd name="connsiteX2" fmla="*/ 1474920 w 1474920"/>
                <a:gd name="connsiteY2" fmla="*/ 0 h 837694"/>
                <a:gd name="connsiteX3" fmla="*/ 989272 w 1474920"/>
                <a:gd name="connsiteY3" fmla="*/ 837694 h 837694"/>
                <a:gd name="connsiteX4" fmla="*/ 0 w 1474920"/>
                <a:gd name="connsiteY4" fmla="*/ 837694 h 837694"/>
                <a:gd name="connsiteX0" fmla="*/ 0 w 1646370"/>
                <a:gd name="connsiteY0" fmla="*/ 837694 h 837694"/>
                <a:gd name="connsiteX1" fmla="*/ 476124 w 1646370"/>
                <a:gd name="connsiteY1" fmla="*/ 0 h 837694"/>
                <a:gd name="connsiteX2" fmla="*/ 1646370 w 1646370"/>
                <a:gd name="connsiteY2" fmla="*/ 161925 h 837694"/>
                <a:gd name="connsiteX3" fmla="*/ 989272 w 1646370"/>
                <a:gd name="connsiteY3" fmla="*/ 837694 h 837694"/>
                <a:gd name="connsiteX4" fmla="*/ 0 w 1646370"/>
                <a:gd name="connsiteY4" fmla="*/ 837694 h 837694"/>
                <a:gd name="connsiteX0" fmla="*/ 0 w 1646370"/>
                <a:gd name="connsiteY0" fmla="*/ 971044 h 971044"/>
                <a:gd name="connsiteX1" fmla="*/ 733299 w 1646370"/>
                <a:gd name="connsiteY1" fmla="*/ 0 h 971044"/>
                <a:gd name="connsiteX2" fmla="*/ 1646370 w 1646370"/>
                <a:gd name="connsiteY2" fmla="*/ 295275 h 971044"/>
                <a:gd name="connsiteX3" fmla="*/ 989272 w 1646370"/>
                <a:gd name="connsiteY3" fmla="*/ 971044 h 971044"/>
                <a:gd name="connsiteX4" fmla="*/ 0 w 1646370"/>
                <a:gd name="connsiteY4" fmla="*/ 971044 h 971044"/>
                <a:gd name="connsiteX0" fmla="*/ 0 w 1646370"/>
                <a:gd name="connsiteY0" fmla="*/ 742444 h 742444"/>
                <a:gd name="connsiteX1" fmla="*/ 714249 w 1646370"/>
                <a:gd name="connsiteY1" fmla="*/ 0 h 742444"/>
                <a:gd name="connsiteX2" fmla="*/ 1646370 w 1646370"/>
                <a:gd name="connsiteY2" fmla="*/ 66675 h 742444"/>
                <a:gd name="connsiteX3" fmla="*/ 989272 w 1646370"/>
                <a:gd name="connsiteY3" fmla="*/ 742444 h 742444"/>
                <a:gd name="connsiteX4" fmla="*/ 0 w 1646370"/>
                <a:gd name="connsiteY4" fmla="*/ 742444 h 742444"/>
                <a:gd name="connsiteX0" fmla="*/ 0 w 1646370"/>
                <a:gd name="connsiteY0" fmla="*/ 675769 h 675769"/>
                <a:gd name="connsiteX1" fmla="*/ 733299 w 1646370"/>
                <a:gd name="connsiteY1" fmla="*/ 1905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657099 w 1646370"/>
                <a:gd name="connsiteY1" fmla="*/ 3810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85294 h 685294"/>
                <a:gd name="connsiteX1" fmla="*/ 676149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04724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85294 h 685294"/>
                <a:gd name="connsiteX1" fmla="*/ 685674 w 1646370"/>
                <a:gd name="connsiteY1" fmla="*/ 0 h 685294"/>
                <a:gd name="connsiteX2" fmla="*/ 1646370 w 1646370"/>
                <a:gd name="connsiteY2" fmla="*/ 9525 h 685294"/>
                <a:gd name="connsiteX3" fmla="*/ 989272 w 1646370"/>
                <a:gd name="connsiteY3" fmla="*/ 685294 h 685294"/>
                <a:gd name="connsiteX4" fmla="*/ 0 w 1646370"/>
                <a:gd name="connsiteY4" fmla="*/ 685294 h 685294"/>
                <a:gd name="connsiteX0" fmla="*/ 0 w 1646370"/>
                <a:gd name="connsiteY0" fmla="*/ 694819 h 694819"/>
                <a:gd name="connsiteX1" fmla="*/ 714249 w 1646370"/>
                <a:gd name="connsiteY1" fmla="*/ 0 h 694819"/>
                <a:gd name="connsiteX2" fmla="*/ 1646370 w 1646370"/>
                <a:gd name="connsiteY2" fmla="*/ 19050 h 694819"/>
                <a:gd name="connsiteX3" fmla="*/ 989272 w 1646370"/>
                <a:gd name="connsiteY3" fmla="*/ 694819 h 694819"/>
                <a:gd name="connsiteX4" fmla="*/ 0 w 1646370"/>
                <a:gd name="connsiteY4" fmla="*/ 694819 h 694819"/>
                <a:gd name="connsiteX0" fmla="*/ 0 w 1646370"/>
                <a:gd name="connsiteY0" fmla="*/ 675769 h 675769"/>
                <a:gd name="connsiteX1" fmla="*/ 704724 w 1646370"/>
                <a:gd name="connsiteY1" fmla="*/ 9525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646370"/>
                <a:gd name="connsiteY0" fmla="*/ 675769 h 675769"/>
                <a:gd name="connsiteX1" fmla="*/ 714249 w 1646370"/>
                <a:gd name="connsiteY1" fmla="*/ 0 h 675769"/>
                <a:gd name="connsiteX2" fmla="*/ 1646370 w 1646370"/>
                <a:gd name="connsiteY2" fmla="*/ 0 h 675769"/>
                <a:gd name="connsiteX3" fmla="*/ 989272 w 1646370"/>
                <a:gd name="connsiteY3" fmla="*/ 675769 h 675769"/>
                <a:gd name="connsiteX4" fmla="*/ 0 w 1646370"/>
                <a:gd name="connsiteY4" fmla="*/ 675769 h 675769"/>
                <a:gd name="connsiteX0" fmla="*/ 0 w 1779720"/>
                <a:gd name="connsiteY0" fmla="*/ 494794 h 675769"/>
                <a:gd name="connsiteX1" fmla="*/ 847599 w 1779720"/>
                <a:gd name="connsiteY1" fmla="*/ 0 h 675769"/>
                <a:gd name="connsiteX2" fmla="*/ 1779720 w 1779720"/>
                <a:gd name="connsiteY2" fmla="*/ 0 h 675769"/>
                <a:gd name="connsiteX3" fmla="*/ 1122622 w 1779720"/>
                <a:gd name="connsiteY3" fmla="*/ 675769 h 675769"/>
                <a:gd name="connsiteX4" fmla="*/ 0 w 1779720"/>
                <a:gd name="connsiteY4" fmla="*/ 494794 h 675769"/>
                <a:gd name="connsiteX0" fmla="*/ 0 w 1779720"/>
                <a:gd name="connsiteY0" fmla="*/ 494794 h 523369"/>
                <a:gd name="connsiteX1" fmla="*/ 847599 w 1779720"/>
                <a:gd name="connsiteY1" fmla="*/ 0 h 523369"/>
                <a:gd name="connsiteX2" fmla="*/ 1779720 w 1779720"/>
                <a:gd name="connsiteY2" fmla="*/ 0 h 523369"/>
                <a:gd name="connsiteX3" fmla="*/ 1141672 w 1779720"/>
                <a:gd name="connsiteY3" fmla="*/ 523369 h 523369"/>
                <a:gd name="connsiteX4" fmla="*/ 0 w 1779720"/>
                <a:gd name="connsiteY4" fmla="*/ 494794 h 52336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10464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02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0222 w 1779720"/>
                <a:gd name="connsiteY3" fmla="*/ 485269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79747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1008322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6069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60697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51172 w 1779720"/>
                <a:gd name="connsiteY3" fmla="*/ 485269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32122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32122 w 1779720"/>
                <a:gd name="connsiteY3" fmla="*/ 494794 h 494794"/>
                <a:gd name="connsiteX4" fmla="*/ 0 w 1779720"/>
                <a:gd name="connsiteY4" fmla="*/ 494794 h 49479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6069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513844"/>
                <a:gd name="connsiteX1" fmla="*/ 847599 w 1779720"/>
                <a:gd name="connsiteY1" fmla="*/ 0 h 513844"/>
                <a:gd name="connsiteX2" fmla="*/ 1779720 w 1779720"/>
                <a:gd name="connsiteY2" fmla="*/ 0 h 513844"/>
                <a:gd name="connsiteX3" fmla="*/ 970222 w 1779720"/>
                <a:gd name="connsiteY3" fmla="*/ 513844 h 513844"/>
                <a:gd name="connsiteX4" fmla="*/ 0 w 1779720"/>
                <a:gd name="connsiteY4" fmla="*/ 494794 h 513844"/>
                <a:gd name="connsiteX0" fmla="*/ 0 w 1779720"/>
                <a:gd name="connsiteY0" fmla="*/ 494794 h 504319"/>
                <a:gd name="connsiteX1" fmla="*/ 847599 w 1779720"/>
                <a:gd name="connsiteY1" fmla="*/ 0 h 504319"/>
                <a:gd name="connsiteX2" fmla="*/ 1779720 w 1779720"/>
                <a:gd name="connsiteY2" fmla="*/ 0 h 504319"/>
                <a:gd name="connsiteX3" fmla="*/ 979747 w 1779720"/>
                <a:gd name="connsiteY3" fmla="*/ 504319 h 504319"/>
                <a:gd name="connsiteX4" fmla="*/ 0 w 1779720"/>
                <a:gd name="connsiteY4" fmla="*/ 494794 h 504319"/>
                <a:gd name="connsiteX0" fmla="*/ 0 w 1779720"/>
                <a:gd name="connsiteY0" fmla="*/ 494794 h 494794"/>
                <a:gd name="connsiteX1" fmla="*/ 847599 w 1779720"/>
                <a:gd name="connsiteY1" fmla="*/ 0 h 494794"/>
                <a:gd name="connsiteX2" fmla="*/ 1779720 w 1779720"/>
                <a:gd name="connsiteY2" fmla="*/ 0 h 494794"/>
                <a:gd name="connsiteX3" fmla="*/ 989272 w 1779720"/>
                <a:gd name="connsiteY3" fmla="*/ 494794 h 494794"/>
                <a:gd name="connsiteX4" fmla="*/ 0 w 1779720"/>
                <a:gd name="connsiteY4" fmla="*/ 494794 h 494794"/>
                <a:gd name="connsiteX0" fmla="*/ 0 w 1894020"/>
                <a:gd name="connsiteY0" fmla="*/ 256669 h 494794"/>
                <a:gd name="connsiteX1" fmla="*/ 961899 w 1894020"/>
                <a:gd name="connsiteY1" fmla="*/ 0 h 494794"/>
                <a:gd name="connsiteX2" fmla="*/ 1894020 w 1894020"/>
                <a:gd name="connsiteY2" fmla="*/ 0 h 494794"/>
                <a:gd name="connsiteX3" fmla="*/ 1103572 w 1894020"/>
                <a:gd name="connsiteY3" fmla="*/ 494794 h 494794"/>
                <a:gd name="connsiteX4" fmla="*/ 0 w 1894020"/>
                <a:gd name="connsiteY4" fmla="*/ 256669 h 494794"/>
                <a:gd name="connsiteX0" fmla="*/ 0 w 1894020"/>
                <a:gd name="connsiteY0" fmla="*/ 256669 h 294769"/>
                <a:gd name="connsiteX1" fmla="*/ 961899 w 1894020"/>
                <a:gd name="connsiteY1" fmla="*/ 0 h 294769"/>
                <a:gd name="connsiteX2" fmla="*/ 1894020 w 1894020"/>
                <a:gd name="connsiteY2" fmla="*/ 0 h 294769"/>
                <a:gd name="connsiteX3" fmla="*/ 1094047 w 1894020"/>
                <a:gd name="connsiteY3" fmla="*/ 294769 h 294769"/>
                <a:gd name="connsiteX4" fmla="*/ 0 w 1894020"/>
                <a:gd name="connsiteY4" fmla="*/ 256669 h 294769"/>
                <a:gd name="connsiteX0" fmla="*/ 0 w 1894020"/>
                <a:gd name="connsiteY0" fmla="*/ 256669 h 275719"/>
                <a:gd name="connsiteX1" fmla="*/ 961899 w 1894020"/>
                <a:gd name="connsiteY1" fmla="*/ 0 h 275719"/>
                <a:gd name="connsiteX2" fmla="*/ 1894020 w 1894020"/>
                <a:gd name="connsiteY2" fmla="*/ 0 h 275719"/>
                <a:gd name="connsiteX3" fmla="*/ 998797 w 1894020"/>
                <a:gd name="connsiteY3" fmla="*/ 275719 h 275719"/>
                <a:gd name="connsiteX4" fmla="*/ 0 w 1894020"/>
                <a:gd name="connsiteY4" fmla="*/ 256669 h 275719"/>
                <a:gd name="connsiteX0" fmla="*/ 0 w 1894020"/>
                <a:gd name="connsiteY0" fmla="*/ 256669 h 256669"/>
                <a:gd name="connsiteX1" fmla="*/ 961899 w 1894020"/>
                <a:gd name="connsiteY1" fmla="*/ 0 h 256669"/>
                <a:gd name="connsiteX2" fmla="*/ 1894020 w 1894020"/>
                <a:gd name="connsiteY2" fmla="*/ 0 h 256669"/>
                <a:gd name="connsiteX3" fmla="*/ 1008322 w 1894020"/>
                <a:gd name="connsiteY3" fmla="*/ 247144 h 256669"/>
                <a:gd name="connsiteX4" fmla="*/ 0 w 1894020"/>
                <a:gd name="connsiteY4" fmla="*/ 256669 h 256669"/>
                <a:gd name="connsiteX0" fmla="*/ 0 w 1894020"/>
                <a:gd name="connsiteY0" fmla="*/ 256669 h 256669"/>
                <a:gd name="connsiteX1" fmla="*/ 961899 w 1894020"/>
                <a:gd name="connsiteY1" fmla="*/ 0 h 256669"/>
                <a:gd name="connsiteX2" fmla="*/ 1894020 w 1894020"/>
                <a:gd name="connsiteY2" fmla="*/ 0 h 256669"/>
                <a:gd name="connsiteX3" fmla="*/ 979747 w 1894020"/>
                <a:gd name="connsiteY3" fmla="*/ 247144 h 256669"/>
                <a:gd name="connsiteX4" fmla="*/ 0 w 1894020"/>
                <a:gd name="connsiteY4" fmla="*/ 256669 h 256669"/>
                <a:gd name="connsiteX0" fmla="*/ 0 w 1894020"/>
                <a:gd name="connsiteY0" fmla="*/ 256669 h 266194"/>
                <a:gd name="connsiteX1" fmla="*/ 961899 w 1894020"/>
                <a:gd name="connsiteY1" fmla="*/ 0 h 266194"/>
                <a:gd name="connsiteX2" fmla="*/ 1894020 w 1894020"/>
                <a:gd name="connsiteY2" fmla="*/ 0 h 266194"/>
                <a:gd name="connsiteX3" fmla="*/ 960697 w 1894020"/>
                <a:gd name="connsiteY3" fmla="*/ 266194 h 266194"/>
                <a:gd name="connsiteX4" fmla="*/ 0 w 1894020"/>
                <a:gd name="connsiteY4" fmla="*/ 256669 h 266194"/>
                <a:gd name="connsiteX0" fmla="*/ 0 w 1894020"/>
                <a:gd name="connsiteY0" fmla="*/ 256669 h 256669"/>
                <a:gd name="connsiteX1" fmla="*/ 961899 w 1894020"/>
                <a:gd name="connsiteY1" fmla="*/ 0 h 256669"/>
                <a:gd name="connsiteX2" fmla="*/ 1894020 w 1894020"/>
                <a:gd name="connsiteY2" fmla="*/ 0 h 256669"/>
                <a:gd name="connsiteX3" fmla="*/ 951172 w 1894020"/>
                <a:gd name="connsiteY3" fmla="*/ 256669 h 256669"/>
                <a:gd name="connsiteX4" fmla="*/ 0 w 1894020"/>
                <a:gd name="connsiteY4" fmla="*/ 256669 h 256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4020" h="256669">
                  <a:moveTo>
                    <a:pt x="0" y="256669"/>
                  </a:moveTo>
                  <a:lnTo>
                    <a:pt x="961899" y="0"/>
                  </a:lnTo>
                  <a:lnTo>
                    <a:pt x="1894020" y="0"/>
                  </a:lnTo>
                  <a:lnTo>
                    <a:pt x="951172" y="256669"/>
                  </a:lnTo>
                  <a:lnTo>
                    <a:pt x="0" y="256669"/>
                  </a:lnTo>
                  <a:close/>
                </a:path>
              </a:pathLst>
            </a:custGeom>
            <a:solidFill>
              <a:srgbClr val="FFEBAB"/>
            </a:solidFill>
            <a:ln w="1270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D7E41678-EECA-47F3-A826-BC20109956BE}"/>
              </a:ext>
            </a:extLst>
          </p:cNvPr>
          <p:cNvCxnSpPr>
            <a:cxnSpLocks/>
          </p:cNvCxnSpPr>
          <p:nvPr/>
        </p:nvCxnSpPr>
        <p:spPr bwMode="auto">
          <a:xfrm>
            <a:off x="550706" y="1768736"/>
            <a:ext cx="2956123" cy="1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190718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1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 Box 890">
            <a:extLst>
              <a:ext uri="{FF2B5EF4-FFF2-40B4-BE49-F238E27FC236}">
                <a16:creationId xmlns:a16="http://schemas.microsoft.com/office/drawing/2014/main" id="{5F996C6C-5836-4689-847E-2CEDF6E1D5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662" y="3350718"/>
            <a:ext cx="753023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u="sng" dirty="0">
                <a:ea typeface="標楷體" panose="03000509000000000000" pitchFamily="65" charset="-120"/>
              </a:rPr>
              <a:t>佩欣</a:t>
            </a:r>
            <a:r>
              <a:rPr lang="zh-TW" altLang="en-US" sz="2800" dirty="0">
                <a:ea typeface="標楷體" panose="03000509000000000000" pitchFamily="65" charset="-120"/>
              </a:rPr>
              <a:t>用</a:t>
            </a:r>
            <a:r>
              <a:rPr lang="en-US" altLang="zh-TW" sz="2800" dirty="0">
                <a:ea typeface="標楷體" panose="03000509000000000000" pitchFamily="65" charset="-120"/>
              </a:rPr>
              <a:t>8</a:t>
            </a:r>
            <a:r>
              <a:rPr lang="zh-TW" altLang="en-US" sz="2800" dirty="0">
                <a:ea typeface="標楷體" panose="03000509000000000000" pitchFamily="65" charset="-120"/>
              </a:rPr>
              <a:t>個大小相同的菱形，組成圖一及圖二的形狀。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sp>
        <p:nvSpPr>
          <p:cNvPr id="3081" name="Text Box 53">
            <a:extLst>
              <a:ext uri="{FF2B5EF4-FFF2-40B4-BE49-F238E27FC236}">
                <a16:creationId xmlns:a16="http://schemas.microsoft.com/office/drawing/2014/main" id="{E2E6433B-A996-4E6A-8E80-687804160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sp>
        <p:nvSpPr>
          <p:cNvPr id="3082" name="Text Box 890">
            <a:extLst>
              <a:ext uri="{FF2B5EF4-FFF2-40B4-BE49-F238E27FC236}">
                <a16:creationId xmlns:a16="http://schemas.microsoft.com/office/drawing/2014/main" id="{7985F2D5-DC73-4C55-AE66-26056DCC02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9758" y="4324040"/>
            <a:ext cx="784669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63538" indent="-363538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ea typeface="標楷體" panose="03000509000000000000" pitchFamily="65" charset="-120"/>
              </a:rPr>
              <a:t>(b) </a:t>
            </a:r>
            <a:r>
              <a:rPr lang="zh-TW" altLang="en-US" sz="2800" dirty="0">
                <a:ea typeface="標楷體" panose="03000509000000000000" pitchFamily="65" charset="-120"/>
              </a:rPr>
              <a:t>在如果圖二的周界比圖一的長</a:t>
            </a:r>
            <a:r>
              <a:rPr lang="en-US" altLang="zh-TW" sz="2800" dirty="0">
                <a:ea typeface="標楷體" panose="03000509000000000000" pitchFamily="65" charset="-120"/>
              </a:rPr>
              <a:t>40cm</a:t>
            </a:r>
            <a:r>
              <a:rPr lang="zh-TW" altLang="en-US" sz="2800" dirty="0">
                <a:ea typeface="標楷體" panose="03000509000000000000" pitchFamily="65" charset="-120"/>
              </a:rPr>
              <a:t>，圖二的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r>
              <a:rPr lang="zh-TW" altLang="en-US" sz="2800" dirty="0">
                <a:ea typeface="標楷體" panose="03000509000000000000" pitchFamily="65" charset="-120"/>
              </a:rPr>
              <a:t>      周界是多少？</a:t>
            </a:r>
            <a:r>
              <a:rPr lang="en-US" altLang="zh-TW" sz="2800" dirty="0">
                <a:ea typeface="標楷體" panose="03000509000000000000" pitchFamily="65" charset="-120"/>
              </a:rPr>
              <a:t>                                       [4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 </a:t>
            </a:r>
          </a:p>
        </p:txBody>
      </p: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9C6E30FA-0491-4265-AA04-4DC28E87087C}"/>
              </a:ext>
            </a:extLst>
          </p:cNvPr>
          <p:cNvGrpSpPr/>
          <p:nvPr/>
        </p:nvGrpSpPr>
        <p:grpSpPr>
          <a:xfrm>
            <a:off x="399321" y="920371"/>
            <a:ext cx="3067844" cy="1793329"/>
            <a:chOff x="1088948" y="1386394"/>
            <a:chExt cx="3067844" cy="1793329"/>
          </a:xfrm>
          <a:noFill/>
        </p:grpSpPr>
        <p:grpSp>
          <p:nvGrpSpPr>
            <p:cNvPr id="11" name="组合 10">
              <a:extLst>
                <a:ext uri="{FF2B5EF4-FFF2-40B4-BE49-F238E27FC236}">
                  <a16:creationId xmlns:a16="http://schemas.microsoft.com/office/drawing/2014/main" id="{8915C31A-39D9-4BFA-A994-9B34FBA0F4D5}"/>
                </a:ext>
              </a:extLst>
            </p:cNvPr>
            <p:cNvGrpSpPr/>
            <p:nvPr/>
          </p:nvGrpSpPr>
          <p:grpSpPr>
            <a:xfrm>
              <a:off x="1691680" y="1386394"/>
              <a:ext cx="2465112" cy="1690500"/>
              <a:chOff x="1691680" y="1386394"/>
              <a:chExt cx="2465112" cy="1690500"/>
            </a:xfrm>
            <a:grpFill/>
          </p:grpSpPr>
          <p:sp>
            <p:nvSpPr>
              <p:cNvPr id="5" name="平行四边形 4">
                <a:extLst>
                  <a:ext uri="{FF2B5EF4-FFF2-40B4-BE49-F238E27FC236}">
                    <a16:creationId xmlns:a16="http://schemas.microsoft.com/office/drawing/2014/main" id="{5DFC345B-4AEE-422E-8455-3830D17E3A2C}"/>
                  </a:ext>
                </a:extLst>
              </p:cNvPr>
              <p:cNvSpPr/>
              <p:nvPr/>
            </p:nvSpPr>
            <p:spPr bwMode="auto">
              <a:xfrm>
                <a:off x="1691680" y="1386394"/>
                <a:ext cx="1474920" cy="837694"/>
              </a:xfrm>
              <a:custGeom>
                <a:avLst/>
                <a:gdLst>
                  <a:gd name="connsiteX0" fmla="*/ 0 w 1303470"/>
                  <a:gd name="connsiteY0" fmla="*/ 837694 h 837694"/>
                  <a:gd name="connsiteX1" fmla="*/ 209424 w 1303470"/>
                  <a:gd name="connsiteY1" fmla="*/ 0 h 837694"/>
                  <a:gd name="connsiteX2" fmla="*/ 1303470 w 1303470"/>
                  <a:gd name="connsiteY2" fmla="*/ 0 h 837694"/>
                  <a:gd name="connsiteX3" fmla="*/ 1094047 w 1303470"/>
                  <a:gd name="connsiteY3" fmla="*/ 837694 h 837694"/>
                  <a:gd name="connsiteX4" fmla="*/ 0 w 1303470"/>
                  <a:gd name="connsiteY4" fmla="*/ 837694 h 837694"/>
                  <a:gd name="connsiteX0" fmla="*/ 0 w 1513020"/>
                  <a:gd name="connsiteY0" fmla="*/ 837694 h 837694"/>
                  <a:gd name="connsiteX1" fmla="*/ 209424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513020"/>
                  <a:gd name="connsiteY0" fmla="*/ 837694 h 837694"/>
                  <a:gd name="connsiteX1" fmla="*/ 485649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474920"/>
                  <a:gd name="connsiteY0" fmla="*/ 837694 h 837694"/>
                  <a:gd name="connsiteX1" fmla="*/ 447549 w 1474920"/>
                  <a:gd name="connsiteY1" fmla="*/ 0 h 837694"/>
                  <a:gd name="connsiteX2" fmla="*/ 1474920 w 1474920"/>
                  <a:gd name="connsiteY2" fmla="*/ 0 h 837694"/>
                  <a:gd name="connsiteX3" fmla="*/ 10559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56744"/>
                  <a:gd name="connsiteX1" fmla="*/ 447549 w 1474920"/>
                  <a:gd name="connsiteY1" fmla="*/ 0 h 856744"/>
                  <a:gd name="connsiteX2" fmla="*/ 1474920 w 1474920"/>
                  <a:gd name="connsiteY2" fmla="*/ 0 h 856744"/>
                  <a:gd name="connsiteX3" fmla="*/ 96069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76124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56744"/>
                  <a:gd name="connsiteX1" fmla="*/ 476124 w 1474920"/>
                  <a:gd name="connsiteY1" fmla="*/ 0 h 856744"/>
                  <a:gd name="connsiteX2" fmla="*/ 1474920 w 1474920"/>
                  <a:gd name="connsiteY2" fmla="*/ 0 h 856744"/>
                  <a:gd name="connsiteX3" fmla="*/ 97974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47219"/>
                  <a:gd name="connsiteX1" fmla="*/ 476124 w 1474920"/>
                  <a:gd name="connsiteY1" fmla="*/ 0 h 847219"/>
                  <a:gd name="connsiteX2" fmla="*/ 1474920 w 1474920"/>
                  <a:gd name="connsiteY2" fmla="*/ 0 h 847219"/>
                  <a:gd name="connsiteX3" fmla="*/ 979747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797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89272 w 1474920"/>
                  <a:gd name="connsiteY3" fmla="*/ 837694 h 837694"/>
                  <a:gd name="connsiteX4" fmla="*/ 0 w 1474920"/>
                  <a:gd name="connsiteY4" fmla="*/ 837694 h 837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4920" h="837694">
                    <a:moveTo>
                      <a:pt x="0" y="837694"/>
                    </a:moveTo>
                    <a:lnTo>
                      <a:pt x="476124" y="0"/>
                    </a:lnTo>
                    <a:lnTo>
                      <a:pt x="1474920" y="0"/>
                    </a:lnTo>
                    <a:lnTo>
                      <a:pt x="989272" y="837694"/>
                    </a:lnTo>
                    <a:lnTo>
                      <a:pt x="0" y="837694"/>
                    </a:lnTo>
                    <a:close/>
                  </a:path>
                </a:pathLst>
              </a:custGeom>
              <a:grp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38" name="平行四边形 4">
                <a:extLst>
                  <a:ext uri="{FF2B5EF4-FFF2-40B4-BE49-F238E27FC236}">
                    <a16:creationId xmlns:a16="http://schemas.microsoft.com/office/drawing/2014/main" id="{C7364C74-DF37-4572-AE7A-ABA019B8B51A}"/>
                  </a:ext>
                </a:extLst>
              </p:cNvPr>
              <p:cNvSpPr/>
              <p:nvPr/>
            </p:nvSpPr>
            <p:spPr bwMode="auto">
              <a:xfrm>
                <a:off x="2681872" y="1386394"/>
                <a:ext cx="1474920" cy="837694"/>
              </a:xfrm>
              <a:custGeom>
                <a:avLst/>
                <a:gdLst>
                  <a:gd name="connsiteX0" fmla="*/ 0 w 1303470"/>
                  <a:gd name="connsiteY0" fmla="*/ 837694 h 837694"/>
                  <a:gd name="connsiteX1" fmla="*/ 209424 w 1303470"/>
                  <a:gd name="connsiteY1" fmla="*/ 0 h 837694"/>
                  <a:gd name="connsiteX2" fmla="*/ 1303470 w 1303470"/>
                  <a:gd name="connsiteY2" fmla="*/ 0 h 837694"/>
                  <a:gd name="connsiteX3" fmla="*/ 1094047 w 1303470"/>
                  <a:gd name="connsiteY3" fmla="*/ 837694 h 837694"/>
                  <a:gd name="connsiteX4" fmla="*/ 0 w 1303470"/>
                  <a:gd name="connsiteY4" fmla="*/ 837694 h 837694"/>
                  <a:gd name="connsiteX0" fmla="*/ 0 w 1513020"/>
                  <a:gd name="connsiteY0" fmla="*/ 837694 h 837694"/>
                  <a:gd name="connsiteX1" fmla="*/ 209424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513020"/>
                  <a:gd name="connsiteY0" fmla="*/ 837694 h 837694"/>
                  <a:gd name="connsiteX1" fmla="*/ 485649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474920"/>
                  <a:gd name="connsiteY0" fmla="*/ 837694 h 837694"/>
                  <a:gd name="connsiteX1" fmla="*/ 447549 w 1474920"/>
                  <a:gd name="connsiteY1" fmla="*/ 0 h 837694"/>
                  <a:gd name="connsiteX2" fmla="*/ 1474920 w 1474920"/>
                  <a:gd name="connsiteY2" fmla="*/ 0 h 837694"/>
                  <a:gd name="connsiteX3" fmla="*/ 10559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56744"/>
                  <a:gd name="connsiteX1" fmla="*/ 447549 w 1474920"/>
                  <a:gd name="connsiteY1" fmla="*/ 0 h 856744"/>
                  <a:gd name="connsiteX2" fmla="*/ 1474920 w 1474920"/>
                  <a:gd name="connsiteY2" fmla="*/ 0 h 856744"/>
                  <a:gd name="connsiteX3" fmla="*/ 96069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76124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56744"/>
                  <a:gd name="connsiteX1" fmla="*/ 476124 w 1474920"/>
                  <a:gd name="connsiteY1" fmla="*/ 0 h 856744"/>
                  <a:gd name="connsiteX2" fmla="*/ 1474920 w 1474920"/>
                  <a:gd name="connsiteY2" fmla="*/ 0 h 856744"/>
                  <a:gd name="connsiteX3" fmla="*/ 97974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47219"/>
                  <a:gd name="connsiteX1" fmla="*/ 476124 w 1474920"/>
                  <a:gd name="connsiteY1" fmla="*/ 0 h 847219"/>
                  <a:gd name="connsiteX2" fmla="*/ 1474920 w 1474920"/>
                  <a:gd name="connsiteY2" fmla="*/ 0 h 847219"/>
                  <a:gd name="connsiteX3" fmla="*/ 979747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797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89272 w 1474920"/>
                  <a:gd name="connsiteY3" fmla="*/ 837694 h 837694"/>
                  <a:gd name="connsiteX4" fmla="*/ 0 w 1474920"/>
                  <a:gd name="connsiteY4" fmla="*/ 837694 h 837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4920" h="837694">
                    <a:moveTo>
                      <a:pt x="0" y="837694"/>
                    </a:moveTo>
                    <a:lnTo>
                      <a:pt x="476124" y="0"/>
                    </a:lnTo>
                    <a:lnTo>
                      <a:pt x="1474920" y="0"/>
                    </a:lnTo>
                    <a:lnTo>
                      <a:pt x="989272" y="837694"/>
                    </a:lnTo>
                    <a:lnTo>
                      <a:pt x="0" y="837694"/>
                    </a:lnTo>
                    <a:close/>
                  </a:path>
                </a:pathLst>
              </a:custGeom>
              <a:grp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39" name="平行四边形 4">
                <a:extLst>
                  <a:ext uri="{FF2B5EF4-FFF2-40B4-BE49-F238E27FC236}">
                    <a16:creationId xmlns:a16="http://schemas.microsoft.com/office/drawing/2014/main" id="{00AC086C-2D3E-4561-94A9-3D7A9DC2F652}"/>
                  </a:ext>
                </a:extLst>
              </p:cNvPr>
              <p:cNvSpPr/>
              <p:nvPr/>
            </p:nvSpPr>
            <p:spPr bwMode="auto">
              <a:xfrm flipV="1">
                <a:off x="1691680" y="2237656"/>
                <a:ext cx="1474920" cy="837694"/>
              </a:xfrm>
              <a:custGeom>
                <a:avLst/>
                <a:gdLst>
                  <a:gd name="connsiteX0" fmla="*/ 0 w 1303470"/>
                  <a:gd name="connsiteY0" fmla="*/ 837694 h 837694"/>
                  <a:gd name="connsiteX1" fmla="*/ 209424 w 1303470"/>
                  <a:gd name="connsiteY1" fmla="*/ 0 h 837694"/>
                  <a:gd name="connsiteX2" fmla="*/ 1303470 w 1303470"/>
                  <a:gd name="connsiteY2" fmla="*/ 0 h 837694"/>
                  <a:gd name="connsiteX3" fmla="*/ 1094047 w 1303470"/>
                  <a:gd name="connsiteY3" fmla="*/ 837694 h 837694"/>
                  <a:gd name="connsiteX4" fmla="*/ 0 w 1303470"/>
                  <a:gd name="connsiteY4" fmla="*/ 837694 h 837694"/>
                  <a:gd name="connsiteX0" fmla="*/ 0 w 1513020"/>
                  <a:gd name="connsiteY0" fmla="*/ 837694 h 837694"/>
                  <a:gd name="connsiteX1" fmla="*/ 209424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513020"/>
                  <a:gd name="connsiteY0" fmla="*/ 837694 h 837694"/>
                  <a:gd name="connsiteX1" fmla="*/ 485649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474920"/>
                  <a:gd name="connsiteY0" fmla="*/ 837694 h 837694"/>
                  <a:gd name="connsiteX1" fmla="*/ 447549 w 1474920"/>
                  <a:gd name="connsiteY1" fmla="*/ 0 h 837694"/>
                  <a:gd name="connsiteX2" fmla="*/ 1474920 w 1474920"/>
                  <a:gd name="connsiteY2" fmla="*/ 0 h 837694"/>
                  <a:gd name="connsiteX3" fmla="*/ 10559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56744"/>
                  <a:gd name="connsiteX1" fmla="*/ 447549 w 1474920"/>
                  <a:gd name="connsiteY1" fmla="*/ 0 h 856744"/>
                  <a:gd name="connsiteX2" fmla="*/ 1474920 w 1474920"/>
                  <a:gd name="connsiteY2" fmla="*/ 0 h 856744"/>
                  <a:gd name="connsiteX3" fmla="*/ 96069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76124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56744"/>
                  <a:gd name="connsiteX1" fmla="*/ 476124 w 1474920"/>
                  <a:gd name="connsiteY1" fmla="*/ 0 h 856744"/>
                  <a:gd name="connsiteX2" fmla="*/ 1474920 w 1474920"/>
                  <a:gd name="connsiteY2" fmla="*/ 0 h 856744"/>
                  <a:gd name="connsiteX3" fmla="*/ 97974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47219"/>
                  <a:gd name="connsiteX1" fmla="*/ 476124 w 1474920"/>
                  <a:gd name="connsiteY1" fmla="*/ 0 h 847219"/>
                  <a:gd name="connsiteX2" fmla="*/ 1474920 w 1474920"/>
                  <a:gd name="connsiteY2" fmla="*/ 0 h 847219"/>
                  <a:gd name="connsiteX3" fmla="*/ 979747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797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89272 w 1474920"/>
                  <a:gd name="connsiteY3" fmla="*/ 837694 h 837694"/>
                  <a:gd name="connsiteX4" fmla="*/ 0 w 1474920"/>
                  <a:gd name="connsiteY4" fmla="*/ 837694 h 837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4920" h="837694">
                    <a:moveTo>
                      <a:pt x="0" y="837694"/>
                    </a:moveTo>
                    <a:lnTo>
                      <a:pt x="476124" y="0"/>
                    </a:lnTo>
                    <a:lnTo>
                      <a:pt x="1474920" y="0"/>
                    </a:lnTo>
                    <a:lnTo>
                      <a:pt x="989272" y="837694"/>
                    </a:lnTo>
                    <a:lnTo>
                      <a:pt x="0" y="837694"/>
                    </a:lnTo>
                    <a:close/>
                  </a:path>
                </a:pathLst>
              </a:custGeom>
              <a:grp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40" name="平行四边形 4">
                <a:extLst>
                  <a:ext uri="{FF2B5EF4-FFF2-40B4-BE49-F238E27FC236}">
                    <a16:creationId xmlns:a16="http://schemas.microsoft.com/office/drawing/2014/main" id="{31B3EA4E-4500-4246-94FC-940B856AE90F}"/>
                  </a:ext>
                </a:extLst>
              </p:cNvPr>
              <p:cNvSpPr/>
              <p:nvPr/>
            </p:nvSpPr>
            <p:spPr bwMode="auto">
              <a:xfrm flipV="1">
                <a:off x="2681872" y="2239200"/>
                <a:ext cx="1474920" cy="837694"/>
              </a:xfrm>
              <a:custGeom>
                <a:avLst/>
                <a:gdLst>
                  <a:gd name="connsiteX0" fmla="*/ 0 w 1303470"/>
                  <a:gd name="connsiteY0" fmla="*/ 837694 h 837694"/>
                  <a:gd name="connsiteX1" fmla="*/ 209424 w 1303470"/>
                  <a:gd name="connsiteY1" fmla="*/ 0 h 837694"/>
                  <a:gd name="connsiteX2" fmla="*/ 1303470 w 1303470"/>
                  <a:gd name="connsiteY2" fmla="*/ 0 h 837694"/>
                  <a:gd name="connsiteX3" fmla="*/ 1094047 w 1303470"/>
                  <a:gd name="connsiteY3" fmla="*/ 837694 h 837694"/>
                  <a:gd name="connsiteX4" fmla="*/ 0 w 1303470"/>
                  <a:gd name="connsiteY4" fmla="*/ 837694 h 837694"/>
                  <a:gd name="connsiteX0" fmla="*/ 0 w 1513020"/>
                  <a:gd name="connsiteY0" fmla="*/ 837694 h 837694"/>
                  <a:gd name="connsiteX1" fmla="*/ 209424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513020"/>
                  <a:gd name="connsiteY0" fmla="*/ 837694 h 837694"/>
                  <a:gd name="connsiteX1" fmla="*/ 485649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474920"/>
                  <a:gd name="connsiteY0" fmla="*/ 837694 h 837694"/>
                  <a:gd name="connsiteX1" fmla="*/ 447549 w 1474920"/>
                  <a:gd name="connsiteY1" fmla="*/ 0 h 837694"/>
                  <a:gd name="connsiteX2" fmla="*/ 1474920 w 1474920"/>
                  <a:gd name="connsiteY2" fmla="*/ 0 h 837694"/>
                  <a:gd name="connsiteX3" fmla="*/ 10559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56744"/>
                  <a:gd name="connsiteX1" fmla="*/ 447549 w 1474920"/>
                  <a:gd name="connsiteY1" fmla="*/ 0 h 856744"/>
                  <a:gd name="connsiteX2" fmla="*/ 1474920 w 1474920"/>
                  <a:gd name="connsiteY2" fmla="*/ 0 h 856744"/>
                  <a:gd name="connsiteX3" fmla="*/ 96069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76124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56744"/>
                  <a:gd name="connsiteX1" fmla="*/ 476124 w 1474920"/>
                  <a:gd name="connsiteY1" fmla="*/ 0 h 856744"/>
                  <a:gd name="connsiteX2" fmla="*/ 1474920 w 1474920"/>
                  <a:gd name="connsiteY2" fmla="*/ 0 h 856744"/>
                  <a:gd name="connsiteX3" fmla="*/ 97974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47219"/>
                  <a:gd name="connsiteX1" fmla="*/ 476124 w 1474920"/>
                  <a:gd name="connsiteY1" fmla="*/ 0 h 847219"/>
                  <a:gd name="connsiteX2" fmla="*/ 1474920 w 1474920"/>
                  <a:gd name="connsiteY2" fmla="*/ 0 h 847219"/>
                  <a:gd name="connsiteX3" fmla="*/ 979747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797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89272 w 1474920"/>
                  <a:gd name="connsiteY3" fmla="*/ 837694 h 837694"/>
                  <a:gd name="connsiteX4" fmla="*/ 0 w 1474920"/>
                  <a:gd name="connsiteY4" fmla="*/ 837694 h 837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4920" h="837694">
                    <a:moveTo>
                      <a:pt x="0" y="837694"/>
                    </a:moveTo>
                    <a:lnTo>
                      <a:pt x="476124" y="0"/>
                    </a:lnTo>
                    <a:lnTo>
                      <a:pt x="1474920" y="0"/>
                    </a:lnTo>
                    <a:lnTo>
                      <a:pt x="989272" y="837694"/>
                    </a:lnTo>
                    <a:lnTo>
                      <a:pt x="0" y="837694"/>
                    </a:lnTo>
                    <a:close/>
                  </a:path>
                </a:pathLst>
              </a:custGeom>
              <a:grp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</p:grpSp>
        <p:sp>
          <p:nvSpPr>
            <p:cNvPr id="51" name="Text Box 890">
              <a:extLst>
                <a:ext uri="{FF2B5EF4-FFF2-40B4-BE49-F238E27FC236}">
                  <a16:creationId xmlns:a16="http://schemas.microsoft.com/office/drawing/2014/main" id="{0CF1637E-8F93-44FF-A569-26951D059C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8948" y="2656503"/>
              <a:ext cx="930322" cy="52322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63538" indent="-363538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2800" dirty="0">
                  <a:ea typeface="標楷體" panose="03000509000000000000" pitchFamily="65" charset="-120"/>
                </a:rPr>
                <a:t>圖一</a:t>
              </a:r>
              <a:endParaRPr lang="en-US" altLang="zh-TW" sz="2800" dirty="0">
                <a:ea typeface="標楷體" panose="03000509000000000000" pitchFamily="65" charset="-120"/>
              </a:endParaRPr>
            </a:p>
          </p:txBody>
        </p:sp>
      </p:grp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1B269476-6AA8-47CD-A53D-D01E3BAB4F5D}"/>
              </a:ext>
            </a:extLst>
          </p:cNvPr>
          <p:cNvGrpSpPr/>
          <p:nvPr/>
        </p:nvGrpSpPr>
        <p:grpSpPr>
          <a:xfrm>
            <a:off x="4129767" y="894262"/>
            <a:ext cx="4310127" cy="1989254"/>
            <a:chOff x="5419725" y="1362546"/>
            <a:chExt cx="4310127" cy="1989254"/>
          </a:xfrm>
          <a:noFill/>
        </p:grpSpPr>
        <p:grpSp>
          <p:nvGrpSpPr>
            <p:cNvPr id="9" name="组合 8">
              <a:extLst>
                <a:ext uri="{FF2B5EF4-FFF2-40B4-BE49-F238E27FC236}">
                  <a16:creationId xmlns:a16="http://schemas.microsoft.com/office/drawing/2014/main" id="{C410C110-9B86-4BEE-8F69-72E4A332A069}"/>
                </a:ext>
              </a:extLst>
            </p:cNvPr>
            <p:cNvGrpSpPr/>
            <p:nvPr/>
          </p:nvGrpSpPr>
          <p:grpSpPr>
            <a:xfrm>
              <a:off x="5419725" y="1362546"/>
              <a:ext cx="3382283" cy="1989254"/>
              <a:chOff x="5419725" y="1362546"/>
              <a:chExt cx="3382283" cy="1989254"/>
            </a:xfrm>
            <a:grpFill/>
          </p:grpSpPr>
          <p:sp>
            <p:nvSpPr>
              <p:cNvPr id="41" name="平行四边形 4">
                <a:extLst>
                  <a:ext uri="{FF2B5EF4-FFF2-40B4-BE49-F238E27FC236}">
                    <a16:creationId xmlns:a16="http://schemas.microsoft.com/office/drawing/2014/main" id="{9520A1CD-F11D-411E-A446-47F95303240A}"/>
                  </a:ext>
                </a:extLst>
              </p:cNvPr>
              <p:cNvSpPr/>
              <p:nvPr/>
            </p:nvSpPr>
            <p:spPr bwMode="auto">
              <a:xfrm rot="16200000">
                <a:off x="5958554" y="1681159"/>
                <a:ext cx="1474920" cy="837694"/>
              </a:xfrm>
              <a:custGeom>
                <a:avLst/>
                <a:gdLst>
                  <a:gd name="connsiteX0" fmla="*/ 0 w 1303470"/>
                  <a:gd name="connsiteY0" fmla="*/ 837694 h 837694"/>
                  <a:gd name="connsiteX1" fmla="*/ 209424 w 1303470"/>
                  <a:gd name="connsiteY1" fmla="*/ 0 h 837694"/>
                  <a:gd name="connsiteX2" fmla="*/ 1303470 w 1303470"/>
                  <a:gd name="connsiteY2" fmla="*/ 0 h 837694"/>
                  <a:gd name="connsiteX3" fmla="*/ 1094047 w 1303470"/>
                  <a:gd name="connsiteY3" fmla="*/ 837694 h 837694"/>
                  <a:gd name="connsiteX4" fmla="*/ 0 w 1303470"/>
                  <a:gd name="connsiteY4" fmla="*/ 837694 h 837694"/>
                  <a:gd name="connsiteX0" fmla="*/ 0 w 1513020"/>
                  <a:gd name="connsiteY0" fmla="*/ 837694 h 837694"/>
                  <a:gd name="connsiteX1" fmla="*/ 209424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513020"/>
                  <a:gd name="connsiteY0" fmla="*/ 837694 h 837694"/>
                  <a:gd name="connsiteX1" fmla="*/ 485649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474920"/>
                  <a:gd name="connsiteY0" fmla="*/ 837694 h 837694"/>
                  <a:gd name="connsiteX1" fmla="*/ 447549 w 1474920"/>
                  <a:gd name="connsiteY1" fmla="*/ 0 h 837694"/>
                  <a:gd name="connsiteX2" fmla="*/ 1474920 w 1474920"/>
                  <a:gd name="connsiteY2" fmla="*/ 0 h 837694"/>
                  <a:gd name="connsiteX3" fmla="*/ 10559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56744"/>
                  <a:gd name="connsiteX1" fmla="*/ 447549 w 1474920"/>
                  <a:gd name="connsiteY1" fmla="*/ 0 h 856744"/>
                  <a:gd name="connsiteX2" fmla="*/ 1474920 w 1474920"/>
                  <a:gd name="connsiteY2" fmla="*/ 0 h 856744"/>
                  <a:gd name="connsiteX3" fmla="*/ 96069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76124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56744"/>
                  <a:gd name="connsiteX1" fmla="*/ 476124 w 1474920"/>
                  <a:gd name="connsiteY1" fmla="*/ 0 h 856744"/>
                  <a:gd name="connsiteX2" fmla="*/ 1474920 w 1474920"/>
                  <a:gd name="connsiteY2" fmla="*/ 0 h 856744"/>
                  <a:gd name="connsiteX3" fmla="*/ 97974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47219"/>
                  <a:gd name="connsiteX1" fmla="*/ 476124 w 1474920"/>
                  <a:gd name="connsiteY1" fmla="*/ 0 h 847219"/>
                  <a:gd name="connsiteX2" fmla="*/ 1474920 w 1474920"/>
                  <a:gd name="connsiteY2" fmla="*/ 0 h 847219"/>
                  <a:gd name="connsiteX3" fmla="*/ 979747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797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89272 w 1474920"/>
                  <a:gd name="connsiteY3" fmla="*/ 837694 h 837694"/>
                  <a:gd name="connsiteX4" fmla="*/ 0 w 1474920"/>
                  <a:gd name="connsiteY4" fmla="*/ 837694 h 837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4920" h="837694">
                    <a:moveTo>
                      <a:pt x="0" y="837694"/>
                    </a:moveTo>
                    <a:lnTo>
                      <a:pt x="476124" y="0"/>
                    </a:lnTo>
                    <a:lnTo>
                      <a:pt x="1474920" y="0"/>
                    </a:lnTo>
                    <a:lnTo>
                      <a:pt x="989272" y="837694"/>
                    </a:lnTo>
                    <a:lnTo>
                      <a:pt x="0" y="837694"/>
                    </a:lnTo>
                    <a:close/>
                  </a:path>
                </a:pathLst>
              </a:custGeom>
              <a:grp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45" name="平行四边形 4">
                <a:extLst>
                  <a:ext uri="{FF2B5EF4-FFF2-40B4-BE49-F238E27FC236}">
                    <a16:creationId xmlns:a16="http://schemas.microsoft.com/office/drawing/2014/main" id="{1A656FB8-9156-410B-A845-D48791A5E9B2}"/>
                  </a:ext>
                </a:extLst>
              </p:cNvPr>
              <p:cNvSpPr/>
              <p:nvPr/>
            </p:nvSpPr>
            <p:spPr bwMode="auto">
              <a:xfrm rot="5400000" flipV="1">
                <a:off x="6793214" y="1693843"/>
                <a:ext cx="1474920" cy="837694"/>
              </a:xfrm>
              <a:custGeom>
                <a:avLst/>
                <a:gdLst>
                  <a:gd name="connsiteX0" fmla="*/ 0 w 1303470"/>
                  <a:gd name="connsiteY0" fmla="*/ 837694 h 837694"/>
                  <a:gd name="connsiteX1" fmla="*/ 209424 w 1303470"/>
                  <a:gd name="connsiteY1" fmla="*/ 0 h 837694"/>
                  <a:gd name="connsiteX2" fmla="*/ 1303470 w 1303470"/>
                  <a:gd name="connsiteY2" fmla="*/ 0 h 837694"/>
                  <a:gd name="connsiteX3" fmla="*/ 1094047 w 1303470"/>
                  <a:gd name="connsiteY3" fmla="*/ 837694 h 837694"/>
                  <a:gd name="connsiteX4" fmla="*/ 0 w 1303470"/>
                  <a:gd name="connsiteY4" fmla="*/ 837694 h 837694"/>
                  <a:gd name="connsiteX0" fmla="*/ 0 w 1513020"/>
                  <a:gd name="connsiteY0" fmla="*/ 837694 h 837694"/>
                  <a:gd name="connsiteX1" fmla="*/ 209424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513020"/>
                  <a:gd name="connsiteY0" fmla="*/ 837694 h 837694"/>
                  <a:gd name="connsiteX1" fmla="*/ 485649 w 1513020"/>
                  <a:gd name="connsiteY1" fmla="*/ 0 h 837694"/>
                  <a:gd name="connsiteX2" fmla="*/ 1513020 w 1513020"/>
                  <a:gd name="connsiteY2" fmla="*/ 0 h 837694"/>
                  <a:gd name="connsiteX3" fmla="*/ 1094047 w 1513020"/>
                  <a:gd name="connsiteY3" fmla="*/ 837694 h 837694"/>
                  <a:gd name="connsiteX4" fmla="*/ 0 w 1513020"/>
                  <a:gd name="connsiteY4" fmla="*/ 837694 h 837694"/>
                  <a:gd name="connsiteX0" fmla="*/ 0 w 1474920"/>
                  <a:gd name="connsiteY0" fmla="*/ 837694 h 837694"/>
                  <a:gd name="connsiteX1" fmla="*/ 447549 w 1474920"/>
                  <a:gd name="connsiteY1" fmla="*/ 0 h 837694"/>
                  <a:gd name="connsiteX2" fmla="*/ 1474920 w 1474920"/>
                  <a:gd name="connsiteY2" fmla="*/ 0 h 837694"/>
                  <a:gd name="connsiteX3" fmla="*/ 10559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47219"/>
                  <a:gd name="connsiteX1" fmla="*/ 447549 w 1474920"/>
                  <a:gd name="connsiteY1" fmla="*/ 0 h 847219"/>
                  <a:gd name="connsiteX2" fmla="*/ 1474920 w 1474920"/>
                  <a:gd name="connsiteY2" fmla="*/ 0 h 847219"/>
                  <a:gd name="connsiteX3" fmla="*/ 989272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56744"/>
                  <a:gd name="connsiteX1" fmla="*/ 447549 w 1474920"/>
                  <a:gd name="connsiteY1" fmla="*/ 0 h 856744"/>
                  <a:gd name="connsiteX2" fmla="*/ 1474920 w 1474920"/>
                  <a:gd name="connsiteY2" fmla="*/ 0 h 856744"/>
                  <a:gd name="connsiteX3" fmla="*/ 96069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47549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66269"/>
                  <a:gd name="connsiteX1" fmla="*/ 476124 w 1474920"/>
                  <a:gd name="connsiteY1" fmla="*/ 0 h 866269"/>
                  <a:gd name="connsiteX2" fmla="*/ 1474920 w 1474920"/>
                  <a:gd name="connsiteY2" fmla="*/ 0 h 866269"/>
                  <a:gd name="connsiteX3" fmla="*/ 979747 w 1474920"/>
                  <a:gd name="connsiteY3" fmla="*/ 866269 h 866269"/>
                  <a:gd name="connsiteX4" fmla="*/ 0 w 1474920"/>
                  <a:gd name="connsiteY4" fmla="*/ 837694 h 866269"/>
                  <a:gd name="connsiteX0" fmla="*/ 0 w 1474920"/>
                  <a:gd name="connsiteY0" fmla="*/ 837694 h 856744"/>
                  <a:gd name="connsiteX1" fmla="*/ 476124 w 1474920"/>
                  <a:gd name="connsiteY1" fmla="*/ 0 h 856744"/>
                  <a:gd name="connsiteX2" fmla="*/ 1474920 w 1474920"/>
                  <a:gd name="connsiteY2" fmla="*/ 0 h 856744"/>
                  <a:gd name="connsiteX3" fmla="*/ 979747 w 1474920"/>
                  <a:gd name="connsiteY3" fmla="*/ 856744 h 856744"/>
                  <a:gd name="connsiteX4" fmla="*/ 0 w 1474920"/>
                  <a:gd name="connsiteY4" fmla="*/ 837694 h 856744"/>
                  <a:gd name="connsiteX0" fmla="*/ 0 w 1474920"/>
                  <a:gd name="connsiteY0" fmla="*/ 837694 h 847219"/>
                  <a:gd name="connsiteX1" fmla="*/ 476124 w 1474920"/>
                  <a:gd name="connsiteY1" fmla="*/ 0 h 847219"/>
                  <a:gd name="connsiteX2" fmla="*/ 1474920 w 1474920"/>
                  <a:gd name="connsiteY2" fmla="*/ 0 h 847219"/>
                  <a:gd name="connsiteX3" fmla="*/ 979747 w 1474920"/>
                  <a:gd name="connsiteY3" fmla="*/ 847219 h 847219"/>
                  <a:gd name="connsiteX4" fmla="*/ 0 w 1474920"/>
                  <a:gd name="connsiteY4" fmla="*/ 837694 h 847219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79747 w 1474920"/>
                  <a:gd name="connsiteY3" fmla="*/ 837694 h 837694"/>
                  <a:gd name="connsiteX4" fmla="*/ 0 w 1474920"/>
                  <a:gd name="connsiteY4" fmla="*/ 837694 h 837694"/>
                  <a:gd name="connsiteX0" fmla="*/ 0 w 1474920"/>
                  <a:gd name="connsiteY0" fmla="*/ 837694 h 837694"/>
                  <a:gd name="connsiteX1" fmla="*/ 476124 w 1474920"/>
                  <a:gd name="connsiteY1" fmla="*/ 0 h 837694"/>
                  <a:gd name="connsiteX2" fmla="*/ 1474920 w 1474920"/>
                  <a:gd name="connsiteY2" fmla="*/ 0 h 837694"/>
                  <a:gd name="connsiteX3" fmla="*/ 989272 w 1474920"/>
                  <a:gd name="connsiteY3" fmla="*/ 837694 h 837694"/>
                  <a:gd name="connsiteX4" fmla="*/ 0 w 1474920"/>
                  <a:gd name="connsiteY4" fmla="*/ 837694 h 837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4920" h="837694">
                    <a:moveTo>
                      <a:pt x="0" y="837694"/>
                    </a:moveTo>
                    <a:lnTo>
                      <a:pt x="476124" y="0"/>
                    </a:lnTo>
                    <a:lnTo>
                      <a:pt x="1474920" y="0"/>
                    </a:lnTo>
                    <a:lnTo>
                      <a:pt x="989272" y="837694"/>
                    </a:lnTo>
                    <a:lnTo>
                      <a:pt x="0" y="837694"/>
                    </a:lnTo>
                    <a:close/>
                  </a:path>
                </a:pathLst>
              </a:custGeom>
              <a:grp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7" name="任意多边形: 形状 6">
                <a:extLst>
                  <a:ext uri="{FF2B5EF4-FFF2-40B4-BE49-F238E27FC236}">
                    <a16:creationId xmlns:a16="http://schemas.microsoft.com/office/drawing/2014/main" id="{255D17DB-8CD5-43CE-A12C-E5E7B54C04CC}"/>
                  </a:ext>
                </a:extLst>
              </p:cNvPr>
              <p:cNvSpPr/>
              <p:nvPr/>
            </p:nvSpPr>
            <p:spPr bwMode="auto">
              <a:xfrm>
                <a:off x="5419725" y="2352675"/>
                <a:ext cx="1704975" cy="990600"/>
              </a:xfrm>
              <a:custGeom>
                <a:avLst/>
                <a:gdLst>
                  <a:gd name="connsiteX0" fmla="*/ 0 w 1704975"/>
                  <a:gd name="connsiteY0" fmla="*/ 495300 h 990600"/>
                  <a:gd name="connsiteX1" fmla="*/ 857250 w 1704975"/>
                  <a:gd name="connsiteY1" fmla="*/ 990600 h 990600"/>
                  <a:gd name="connsiteX2" fmla="*/ 1704975 w 1704975"/>
                  <a:gd name="connsiteY2" fmla="*/ 495300 h 990600"/>
                  <a:gd name="connsiteX3" fmla="*/ 857250 w 1704975"/>
                  <a:gd name="connsiteY3" fmla="*/ 0 h 990600"/>
                  <a:gd name="connsiteX4" fmla="*/ 0 w 1704975"/>
                  <a:gd name="connsiteY4" fmla="*/ 495300 h 990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4975" h="990600">
                    <a:moveTo>
                      <a:pt x="0" y="495300"/>
                    </a:moveTo>
                    <a:lnTo>
                      <a:pt x="857250" y="990600"/>
                    </a:lnTo>
                    <a:lnTo>
                      <a:pt x="1704975" y="495300"/>
                    </a:lnTo>
                    <a:lnTo>
                      <a:pt x="857250" y="0"/>
                    </a:lnTo>
                    <a:lnTo>
                      <a:pt x="0" y="495300"/>
                    </a:lnTo>
                    <a:close/>
                  </a:path>
                </a:pathLst>
              </a:custGeom>
              <a:grp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48" name="任意多边形: 形状 47">
                <a:extLst>
                  <a:ext uri="{FF2B5EF4-FFF2-40B4-BE49-F238E27FC236}">
                    <a16:creationId xmlns:a16="http://schemas.microsoft.com/office/drawing/2014/main" id="{F21C6882-1A24-4D3E-AC73-326E040AF7B6}"/>
                  </a:ext>
                </a:extLst>
              </p:cNvPr>
              <p:cNvSpPr/>
              <p:nvPr/>
            </p:nvSpPr>
            <p:spPr bwMode="auto">
              <a:xfrm>
                <a:off x="7097033" y="2361200"/>
                <a:ext cx="1704975" cy="990600"/>
              </a:xfrm>
              <a:custGeom>
                <a:avLst/>
                <a:gdLst>
                  <a:gd name="connsiteX0" fmla="*/ 0 w 1704975"/>
                  <a:gd name="connsiteY0" fmla="*/ 495300 h 990600"/>
                  <a:gd name="connsiteX1" fmla="*/ 857250 w 1704975"/>
                  <a:gd name="connsiteY1" fmla="*/ 990600 h 990600"/>
                  <a:gd name="connsiteX2" fmla="*/ 1704975 w 1704975"/>
                  <a:gd name="connsiteY2" fmla="*/ 495300 h 990600"/>
                  <a:gd name="connsiteX3" fmla="*/ 857250 w 1704975"/>
                  <a:gd name="connsiteY3" fmla="*/ 0 h 990600"/>
                  <a:gd name="connsiteX4" fmla="*/ 0 w 1704975"/>
                  <a:gd name="connsiteY4" fmla="*/ 495300 h 990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4975" h="990600">
                    <a:moveTo>
                      <a:pt x="0" y="495300"/>
                    </a:moveTo>
                    <a:lnTo>
                      <a:pt x="857250" y="990600"/>
                    </a:lnTo>
                    <a:lnTo>
                      <a:pt x="1704975" y="495300"/>
                    </a:lnTo>
                    <a:lnTo>
                      <a:pt x="857250" y="0"/>
                    </a:lnTo>
                    <a:lnTo>
                      <a:pt x="0" y="495300"/>
                    </a:lnTo>
                    <a:close/>
                  </a:path>
                </a:pathLst>
              </a:custGeom>
              <a:grp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</p:grpSp>
        <p:sp>
          <p:nvSpPr>
            <p:cNvPr id="52" name="Text Box 890">
              <a:extLst>
                <a:ext uri="{FF2B5EF4-FFF2-40B4-BE49-F238E27FC236}">
                  <a16:creationId xmlns:a16="http://schemas.microsoft.com/office/drawing/2014/main" id="{E77A112E-A21E-4FD3-B00C-C18164A8E1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99530" y="2656503"/>
              <a:ext cx="930322" cy="52322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63538" indent="-363538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2800" dirty="0">
                  <a:ea typeface="標楷體" panose="03000509000000000000" pitchFamily="65" charset="-120"/>
                </a:rPr>
                <a:t>圖</a:t>
              </a:r>
              <a:r>
                <a:rPr lang="zh-CN" altLang="en-US" sz="2800" dirty="0">
                  <a:ea typeface="標楷體" panose="03000509000000000000" pitchFamily="65" charset="-120"/>
                </a:rPr>
                <a:t>二</a:t>
              </a:r>
              <a:endParaRPr lang="en-US" altLang="zh-TW" sz="2800" dirty="0">
                <a:ea typeface="標楷體" panose="03000509000000000000" pitchFamily="65" charset="-120"/>
              </a:endParaRPr>
            </a:p>
          </p:txBody>
        </p:sp>
      </p:grpSp>
      <p:sp>
        <p:nvSpPr>
          <p:cNvPr id="19" name="Text Box 132">
            <a:extLst>
              <a:ext uri="{FF2B5EF4-FFF2-40B4-BE49-F238E27FC236}">
                <a16:creationId xmlns:a16="http://schemas.microsoft.com/office/drawing/2014/main" id="{130D38BC-89F3-4FBF-B742-BECCA6118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010" y="3854071"/>
            <a:ext cx="6050636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圖二的周界比圖一</a:t>
            </a:r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多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(10</a:t>
            </a:r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8)</a:t>
            </a:r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條邊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。</a:t>
            </a:r>
            <a:endParaRPr lang="en-US" altLang="zh-TW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0" name="Rectangle 46">
            <a:extLst>
              <a:ext uri="{FF2B5EF4-FFF2-40B4-BE49-F238E27FC236}">
                <a16:creationId xmlns:a16="http://schemas.microsoft.com/office/drawing/2014/main" id="{C3AC0E8C-4E06-4EFA-B29D-466FBBCCDF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621" y="994987"/>
            <a:ext cx="3857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1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Rectangle 46">
            <a:extLst>
              <a:ext uri="{FF2B5EF4-FFF2-40B4-BE49-F238E27FC236}">
                <a16:creationId xmlns:a16="http://schemas.microsoft.com/office/drawing/2014/main" id="{B767C6C1-857D-471C-B151-78E1DFAAD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1960" y="488384"/>
            <a:ext cx="385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2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2" name="Rectangle 46">
            <a:extLst>
              <a:ext uri="{FF2B5EF4-FFF2-40B4-BE49-F238E27FC236}">
                <a16:creationId xmlns:a16="http://schemas.microsoft.com/office/drawing/2014/main" id="{0C0FA664-92A0-483F-8DE1-14BDA9871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8517" y="497686"/>
            <a:ext cx="384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3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3" name="Rectangle 46">
            <a:extLst>
              <a:ext uri="{FF2B5EF4-FFF2-40B4-BE49-F238E27FC236}">
                <a16:creationId xmlns:a16="http://schemas.microsoft.com/office/drawing/2014/main" id="{B4D9D3EC-D710-40F2-ACA8-F865EA6D50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7850" y="1079909"/>
            <a:ext cx="384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4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4" name="Rectangle 46">
            <a:extLst>
              <a:ext uri="{FF2B5EF4-FFF2-40B4-BE49-F238E27FC236}">
                <a16:creationId xmlns:a16="http://schemas.microsoft.com/office/drawing/2014/main" id="{18F51695-C676-465A-9F3E-40A9520543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8764" y="1854318"/>
            <a:ext cx="384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5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5" name="Rectangle 46">
            <a:extLst>
              <a:ext uri="{FF2B5EF4-FFF2-40B4-BE49-F238E27FC236}">
                <a16:creationId xmlns:a16="http://schemas.microsoft.com/office/drawing/2014/main" id="{E2186328-CD97-4C4A-A05D-0D833BA62E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5535" y="2515871"/>
            <a:ext cx="3857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6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6" name="Rectangle 46">
            <a:extLst>
              <a:ext uri="{FF2B5EF4-FFF2-40B4-BE49-F238E27FC236}">
                <a16:creationId xmlns:a16="http://schemas.microsoft.com/office/drawing/2014/main" id="{B2AD15B0-ACD3-4344-A3C0-3E9E0697B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9838" y="2517458"/>
            <a:ext cx="3841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7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7" name="Rectangle 46">
            <a:extLst>
              <a:ext uri="{FF2B5EF4-FFF2-40B4-BE49-F238E27FC236}">
                <a16:creationId xmlns:a16="http://schemas.microsoft.com/office/drawing/2014/main" id="{31A203C6-7A80-424B-BF5C-84720710C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727" y="2020780"/>
            <a:ext cx="385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8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D3BB491C-093B-4D3A-B7C9-0E6BFB669C79}"/>
              </a:ext>
            </a:extLst>
          </p:cNvPr>
          <p:cNvCxnSpPr>
            <a:cxnSpLocks/>
          </p:cNvCxnSpPr>
          <p:nvPr/>
        </p:nvCxnSpPr>
        <p:spPr bwMode="auto">
          <a:xfrm flipV="1">
            <a:off x="2458001" y="4801093"/>
            <a:ext cx="467384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7C07CD82-A4C7-4C80-9B4B-9EA3B7EC1286}"/>
              </a:ext>
            </a:extLst>
          </p:cNvPr>
          <p:cNvCxnSpPr>
            <a:cxnSpLocks/>
            <a:stCxn id="39" idx="0"/>
            <a:endCxn id="5" idx="1"/>
          </p:cNvCxnSpPr>
          <p:nvPr/>
        </p:nvCxnSpPr>
        <p:spPr bwMode="auto">
          <a:xfrm flipV="1">
            <a:off x="1002053" y="920371"/>
            <a:ext cx="476124" cy="85126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9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40A21E50-E478-467E-BE1A-89C920FCDB41}"/>
              </a:ext>
            </a:extLst>
          </p:cNvPr>
          <p:cNvCxnSpPr>
            <a:cxnSpLocks/>
            <a:endCxn id="38" idx="1"/>
          </p:cNvCxnSpPr>
          <p:nvPr/>
        </p:nvCxnSpPr>
        <p:spPr bwMode="auto">
          <a:xfrm>
            <a:off x="1478177" y="912192"/>
            <a:ext cx="990192" cy="817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9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直接连接符 36">
            <a:extLst>
              <a:ext uri="{FF2B5EF4-FFF2-40B4-BE49-F238E27FC236}">
                <a16:creationId xmlns:a16="http://schemas.microsoft.com/office/drawing/2014/main" id="{C97BDBCE-1E49-4028-AA21-622015CE1C45}"/>
              </a:ext>
            </a:extLst>
          </p:cNvPr>
          <p:cNvCxnSpPr>
            <a:cxnSpLocks/>
          </p:cNvCxnSpPr>
          <p:nvPr/>
        </p:nvCxnSpPr>
        <p:spPr bwMode="auto">
          <a:xfrm>
            <a:off x="2458001" y="924460"/>
            <a:ext cx="990192" cy="817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9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直接连接符 41">
            <a:extLst>
              <a:ext uri="{FF2B5EF4-FFF2-40B4-BE49-F238E27FC236}">
                <a16:creationId xmlns:a16="http://schemas.microsoft.com/office/drawing/2014/main" id="{B26D3D04-F6B0-4945-A807-2FE2A74983B1}"/>
              </a:ext>
            </a:extLst>
          </p:cNvPr>
          <p:cNvCxnSpPr>
            <a:cxnSpLocks/>
          </p:cNvCxnSpPr>
          <p:nvPr/>
        </p:nvCxnSpPr>
        <p:spPr bwMode="auto">
          <a:xfrm flipV="1">
            <a:off x="2982437" y="924879"/>
            <a:ext cx="476124" cy="85126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9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直接连接符 42">
            <a:extLst>
              <a:ext uri="{FF2B5EF4-FFF2-40B4-BE49-F238E27FC236}">
                <a16:creationId xmlns:a16="http://schemas.microsoft.com/office/drawing/2014/main" id="{266842A7-041C-4B28-B181-992F357F9B30}"/>
              </a:ext>
            </a:extLst>
          </p:cNvPr>
          <p:cNvCxnSpPr>
            <a:cxnSpLocks/>
          </p:cNvCxnSpPr>
          <p:nvPr/>
        </p:nvCxnSpPr>
        <p:spPr bwMode="auto">
          <a:xfrm>
            <a:off x="2982437" y="1766244"/>
            <a:ext cx="476124" cy="85126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9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直接连接符 43">
            <a:extLst>
              <a:ext uri="{FF2B5EF4-FFF2-40B4-BE49-F238E27FC236}">
                <a16:creationId xmlns:a16="http://schemas.microsoft.com/office/drawing/2014/main" id="{BEA089A4-0AC2-4A8F-A732-809FA1FB9579}"/>
              </a:ext>
            </a:extLst>
          </p:cNvPr>
          <p:cNvCxnSpPr>
            <a:cxnSpLocks/>
          </p:cNvCxnSpPr>
          <p:nvPr/>
        </p:nvCxnSpPr>
        <p:spPr bwMode="auto">
          <a:xfrm>
            <a:off x="1494914" y="2598710"/>
            <a:ext cx="990192" cy="817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9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直接连接符 45">
            <a:extLst>
              <a:ext uri="{FF2B5EF4-FFF2-40B4-BE49-F238E27FC236}">
                <a16:creationId xmlns:a16="http://schemas.microsoft.com/office/drawing/2014/main" id="{C5C0983C-403E-4027-8AFD-BCE3FACE3949}"/>
              </a:ext>
            </a:extLst>
          </p:cNvPr>
          <p:cNvCxnSpPr>
            <a:cxnSpLocks/>
          </p:cNvCxnSpPr>
          <p:nvPr/>
        </p:nvCxnSpPr>
        <p:spPr bwMode="auto">
          <a:xfrm>
            <a:off x="2476973" y="2601674"/>
            <a:ext cx="990192" cy="817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9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直接连接符 46">
            <a:extLst>
              <a:ext uri="{FF2B5EF4-FFF2-40B4-BE49-F238E27FC236}">
                <a16:creationId xmlns:a16="http://schemas.microsoft.com/office/drawing/2014/main" id="{65A85F8E-5041-443F-A159-320233057DCB}"/>
              </a:ext>
            </a:extLst>
          </p:cNvPr>
          <p:cNvCxnSpPr>
            <a:cxnSpLocks/>
          </p:cNvCxnSpPr>
          <p:nvPr/>
        </p:nvCxnSpPr>
        <p:spPr bwMode="auto">
          <a:xfrm>
            <a:off x="1012715" y="1745904"/>
            <a:ext cx="476124" cy="85126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9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直接连接符 48">
            <a:extLst>
              <a:ext uri="{FF2B5EF4-FFF2-40B4-BE49-F238E27FC236}">
                <a16:creationId xmlns:a16="http://schemas.microsoft.com/office/drawing/2014/main" id="{92D204AC-F696-40DD-A8AD-FD83DAFD3723}"/>
              </a:ext>
            </a:extLst>
          </p:cNvPr>
          <p:cNvCxnSpPr>
            <a:cxnSpLocks/>
            <a:endCxn id="41" idx="2"/>
          </p:cNvCxnSpPr>
          <p:nvPr/>
        </p:nvCxnSpPr>
        <p:spPr bwMode="auto">
          <a:xfrm flipV="1">
            <a:off x="4987209" y="894262"/>
            <a:ext cx="0" cy="100011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9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直接连接符 49">
            <a:extLst>
              <a:ext uri="{FF2B5EF4-FFF2-40B4-BE49-F238E27FC236}">
                <a16:creationId xmlns:a16="http://schemas.microsoft.com/office/drawing/2014/main" id="{22620461-EF76-4D6F-ACBA-B19F27679942}"/>
              </a:ext>
            </a:extLst>
          </p:cNvPr>
          <p:cNvCxnSpPr>
            <a:cxnSpLocks/>
            <a:endCxn id="45" idx="1"/>
          </p:cNvCxnSpPr>
          <p:nvPr/>
        </p:nvCxnSpPr>
        <p:spPr bwMode="auto">
          <a:xfrm>
            <a:off x="4982254" y="906946"/>
            <a:ext cx="839615" cy="47612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9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直接连接符 52">
            <a:extLst>
              <a:ext uri="{FF2B5EF4-FFF2-40B4-BE49-F238E27FC236}">
                <a16:creationId xmlns:a16="http://schemas.microsoft.com/office/drawing/2014/main" id="{86ADE352-3743-4800-8BA4-EA2BA1AD8245}"/>
              </a:ext>
            </a:extLst>
          </p:cNvPr>
          <p:cNvCxnSpPr>
            <a:cxnSpLocks/>
            <a:endCxn id="45" idx="0"/>
          </p:cNvCxnSpPr>
          <p:nvPr/>
        </p:nvCxnSpPr>
        <p:spPr bwMode="auto">
          <a:xfrm flipV="1">
            <a:off x="5834742" y="906946"/>
            <a:ext cx="824821" cy="47239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9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直接连接符 53">
            <a:extLst>
              <a:ext uri="{FF2B5EF4-FFF2-40B4-BE49-F238E27FC236}">
                <a16:creationId xmlns:a16="http://schemas.microsoft.com/office/drawing/2014/main" id="{B3540ED0-5B94-4033-9A5A-549344C8CB7A}"/>
              </a:ext>
            </a:extLst>
          </p:cNvPr>
          <p:cNvCxnSpPr>
            <a:cxnSpLocks/>
          </p:cNvCxnSpPr>
          <p:nvPr/>
        </p:nvCxnSpPr>
        <p:spPr bwMode="auto">
          <a:xfrm flipV="1">
            <a:off x="6659562" y="906946"/>
            <a:ext cx="0" cy="100011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9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直接连接符 54">
            <a:extLst>
              <a:ext uri="{FF2B5EF4-FFF2-40B4-BE49-F238E27FC236}">
                <a16:creationId xmlns:a16="http://schemas.microsoft.com/office/drawing/2014/main" id="{A84E1E24-36BB-4C6C-8536-81F8A18CDB26}"/>
              </a:ext>
            </a:extLst>
          </p:cNvPr>
          <p:cNvCxnSpPr>
            <a:cxnSpLocks/>
            <a:stCxn id="48" idx="2"/>
          </p:cNvCxnSpPr>
          <p:nvPr/>
        </p:nvCxnSpPr>
        <p:spPr bwMode="auto">
          <a:xfrm flipH="1" flipV="1">
            <a:off x="6659562" y="1907064"/>
            <a:ext cx="852488" cy="48115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9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直接连接符 55">
            <a:extLst>
              <a:ext uri="{FF2B5EF4-FFF2-40B4-BE49-F238E27FC236}">
                <a16:creationId xmlns:a16="http://schemas.microsoft.com/office/drawing/2014/main" id="{6B245BEB-53A0-4D14-94B7-CCEBC15E7F38}"/>
              </a:ext>
            </a:extLst>
          </p:cNvPr>
          <p:cNvCxnSpPr>
            <a:cxnSpLocks/>
            <a:stCxn id="48" idx="1"/>
          </p:cNvCxnSpPr>
          <p:nvPr/>
        </p:nvCxnSpPr>
        <p:spPr bwMode="auto">
          <a:xfrm flipV="1">
            <a:off x="6664325" y="2383592"/>
            <a:ext cx="851074" cy="49992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9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直接连接符 56">
            <a:extLst>
              <a:ext uri="{FF2B5EF4-FFF2-40B4-BE49-F238E27FC236}">
                <a16:creationId xmlns:a16="http://schemas.microsoft.com/office/drawing/2014/main" id="{AF40C12F-DA2E-4BD2-B0E3-8441902F8BB9}"/>
              </a:ext>
            </a:extLst>
          </p:cNvPr>
          <p:cNvCxnSpPr>
            <a:cxnSpLocks/>
            <a:stCxn id="48" idx="0"/>
          </p:cNvCxnSpPr>
          <p:nvPr/>
        </p:nvCxnSpPr>
        <p:spPr bwMode="auto">
          <a:xfrm>
            <a:off x="5807075" y="2388216"/>
            <a:ext cx="856863" cy="49298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9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直接连接符 57">
            <a:extLst>
              <a:ext uri="{FF2B5EF4-FFF2-40B4-BE49-F238E27FC236}">
                <a16:creationId xmlns:a16="http://schemas.microsoft.com/office/drawing/2014/main" id="{1A0B6612-DB8C-497E-92F2-A05F27998384}"/>
              </a:ext>
            </a:extLst>
          </p:cNvPr>
          <p:cNvCxnSpPr>
            <a:cxnSpLocks/>
          </p:cNvCxnSpPr>
          <p:nvPr/>
        </p:nvCxnSpPr>
        <p:spPr bwMode="auto">
          <a:xfrm flipV="1">
            <a:off x="4983505" y="2384181"/>
            <a:ext cx="856863" cy="49298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9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直接连接符 58">
            <a:extLst>
              <a:ext uri="{FF2B5EF4-FFF2-40B4-BE49-F238E27FC236}">
                <a16:creationId xmlns:a16="http://schemas.microsoft.com/office/drawing/2014/main" id="{3A6549E7-77DD-4C56-B7F6-B5F53F4C0499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4142066" y="2370751"/>
            <a:ext cx="851074" cy="49992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9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直接连接符 59">
            <a:extLst>
              <a:ext uri="{FF2B5EF4-FFF2-40B4-BE49-F238E27FC236}">
                <a16:creationId xmlns:a16="http://schemas.microsoft.com/office/drawing/2014/main" id="{5DD10551-B7FA-4534-8AC1-FA00F0E834D2}"/>
              </a:ext>
            </a:extLst>
          </p:cNvPr>
          <p:cNvCxnSpPr>
            <a:cxnSpLocks/>
          </p:cNvCxnSpPr>
          <p:nvPr/>
        </p:nvCxnSpPr>
        <p:spPr bwMode="auto">
          <a:xfrm flipV="1">
            <a:off x="4151342" y="1881963"/>
            <a:ext cx="856863" cy="49298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9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Rectangle 46">
            <a:extLst>
              <a:ext uri="{FF2B5EF4-FFF2-40B4-BE49-F238E27FC236}">
                <a16:creationId xmlns:a16="http://schemas.microsoft.com/office/drawing/2014/main" id="{8A86F41C-44F1-45BF-8D88-5E2B8A65D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5168" y="1235936"/>
            <a:ext cx="3857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1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62" name="Rectangle 46">
            <a:extLst>
              <a:ext uri="{FF2B5EF4-FFF2-40B4-BE49-F238E27FC236}">
                <a16:creationId xmlns:a16="http://schemas.microsoft.com/office/drawing/2014/main" id="{7855F385-91AE-4A34-AA3B-F276C2DBD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2708" y="701380"/>
            <a:ext cx="385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2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63" name="Rectangle 46">
            <a:extLst>
              <a:ext uri="{FF2B5EF4-FFF2-40B4-BE49-F238E27FC236}">
                <a16:creationId xmlns:a16="http://schemas.microsoft.com/office/drawing/2014/main" id="{2BF7DBBE-FA94-4F8D-8488-0958368E4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8244" y="692150"/>
            <a:ext cx="384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3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64" name="Rectangle 46">
            <a:extLst>
              <a:ext uri="{FF2B5EF4-FFF2-40B4-BE49-F238E27FC236}">
                <a16:creationId xmlns:a16="http://schemas.microsoft.com/office/drawing/2014/main" id="{AB9F3907-E09C-44A8-99C7-B7C36159A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0974" y="1113493"/>
            <a:ext cx="384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4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65" name="Rectangle 46">
            <a:extLst>
              <a:ext uri="{FF2B5EF4-FFF2-40B4-BE49-F238E27FC236}">
                <a16:creationId xmlns:a16="http://schemas.microsoft.com/office/drawing/2014/main" id="{DDD9713E-1C62-4ED5-BD78-4231EA1B0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9667" y="1732652"/>
            <a:ext cx="384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5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66" name="Rectangle 46">
            <a:extLst>
              <a:ext uri="{FF2B5EF4-FFF2-40B4-BE49-F238E27FC236}">
                <a16:creationId xmlns:a16="http://schemas.microsoft.com/office/drawing/2014/main" id="{565BD238-C37E-4A1D-9B82-6213FDBC6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5809" y="2535630"/>
            <a:ext cx="3857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6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67" name="Rectangle 46">
            <a:extLst>
              <a:ext uri="{FF2B5EF4-FFF2-40B4-BE49-F238E27FC236}">
                <a16:creationId xmlns:a16="http://schemas.microsoft.com/office/drawing/2014/main" id="{B06A4A0F-119A-4916-B9CB-1DAB4335D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5293" y="2545284"/>
            <a:ext cx="3841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7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68" name="Rectangle 46">
            <a:extLst>
              <a:ext uri="{FF2B5EF4-FFF2-40B4-BE49-F238E27FC236}">
                <a16:creationId xmlns:a16="http://schemas.microsoft.com/office/drawing/2014/main" id="{24CE5432-68D3-4458-B0CB-38E326100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4624" y="2530284"/>
            <a:ext cx="385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8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69" name="Rectangle 46">
            <a:extLst>
              <a:ext uri="{FF2B5EF4-FFF2-40B4-BE49-F238E27FC236}">
                <a16:creationId xmlns:a16="http://schemas.microsoft.com/office/drawing/2014/main" id="{8A53E093-B093-45B8-8D27-CA13A4C67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7716" y="2509619"/>
            <a:ext cx="384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9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70" name="Rectangle 46">
            <a:extLst>
              <a:ext uri="{FF2B5EF4-FFF2-40B4-BE49-F238E27FC236}">
                <a16:creationId xmlns:a16="http://schemas.microsoft.com/office/drawing/2014/main" id="{0F8DF92B-8875-4DA5-8A32-5982B82C5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8355" y="1710719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10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72" name="Text Box 132">
            <a:extLst>
              <a:ext uri="{FF2B5EF4-FFF2-40B4-BE49-F238E27FC236}">
                <a16:creationId xmlns:a16="http://schemas.microsoft.com/office/drawing/2014/main" id="{25ABD91B-2BFE-4374-B77D-FA1ACFF907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1057" y="5297362"/>
            <a:ext cx="2854919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 dirty="0">
                <a:solidFill>
                  <a:srgbClr val="FF0000"/>
                </a:solidFill>
              </a:rPr>
              <a:t> 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40÷(10</a:t>
            </a:r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8)×10</a:t>
            </a:r>
            <a:endParaRPr lang="en-US" altLang="zh-TW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73" name="Text Box 132">
            <a:extLst>
              <a:ext uri="{FF2B5EF4-FFF2-40B4-BE49-F238E27FC236}">
                <a16:creationId xmlns:a16="http://schemas.microsoft.com/office/drawing/2014/main" id="{7B26B327-8DE3-4EE0-8A65-057F310DB4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1712" y="2810004"/>
            <a:ext cx="1101996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8</a:t>
            </a:r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條邊</a:t>
            </a:r>
            <a:endParaRPr lang="en-US" altLang="zh-TW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74" name="Text Box 132">
            <a:extLst>
              <a:ext uri="{FF2B5EF4-FFF2-40B4-BE49-F238E27FC236}">
                <a16:creationId xmlns:a16="http://schemas.microsoft.com/office/drawing/2014/main" id="{8C40E288-2A69-41FF-91FC-0B12968F8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6077" y="2863649"/>
            <a:ext cx="1344897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10</a:t>
            </a:r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條邊</a:t>
            </a:r>
            <a:endParaRPr lang="en-US" altLang="zh-TW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71" name="Text Box 5">
            <a:extLst>
              <a:ext uri="{FF2B5EF4-FFF2-40B4-BE49-F238E27FC236}">
                <a16:creationId xmlns:a16="http://schemas.microsoft.com/office/drawing/2014/main" id="{DC483B9B-7B4B-4ADB-A3E7-F16DE32F1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643" y="3413944"/>
            <a:ext cx="7461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35. </a:t>
            </a:r>
            <a:endParaRPr lang="zh-TW" altLang="zh-TW" sz="2800" dirty="0"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23643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000"/>
                            </p:stCondLst>
                            <p:childTnLst>
                              <p:par>
                                <p:cTn id="7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000"/>
                            </p:stCondLst>
                            <p:childTnLst>
                              <p:par>
                                <p:cTn id="7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000"/>
                            </p:stCondLst>
                            <p:childTnLst>
                              <p:par>
                                <p:cTn id="8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7000"/>
                            </p:stCondLst>
                            <p:childTnLst>
                              <p:par>
                                <p:cTn id="8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75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8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80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000"/>
                            </p:stCondLst>
                            <p:childTnLst>
                              <p:par>
                                <p:cTn id="1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0"/>
                            </p:stCondLst>
                            <p:childTnLst>
                              <p:par>
                                <p:cTn id="1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000"/>
                            </p:stCondLst>
                            <p:childTnLst>
                              <p:par>
                                <p:cTn id="1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35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4000"/>
                            </p:stCondLst>
                            <p:childTnLst>
                              <p:par>
                                <p:cTn id="1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500"/>
                            </p:stCondLst>
                            <p:childTnLst>
                              <p:par>
                                <p:cTn id="1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0"/>
                            </p:stCondLst>
                            <p:childTnLst>
                              <p:par>
                                <p:cTn id="15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500"/>
                            </p:stCondLst>
                            <p:childTnLst>
                              <p:par>
                                <p:cTn id="1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6000"/>
                            </p:stCondLst>
                            <p:childTnLst>
                              <p:par>
                                <p:cTn id="16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6500"/>
                            </p:stCondLst>
                            <p:childTnLst>
                              <p:par>
                                <p:cTn id="1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7000"/>
                            </p:stCondLst>
                            <p:childTnLst>
                              <p:par>
                                <p:cTn id="18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7500"/>
                            </p:stCondLst>
                            <p:childTnLst>
                              <p:par>
                                <p:cTn id="1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8000"/>
                            </p:stCondLst>
                            <p:childTnLst>
                              <p:par>
                                <p:cTn id="18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8000"/>
                            </p:stCondLst>
                            <p:childTnLst>
                              <p:par>
                                <p:cTn id="19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8500"/>
                            </p:stCondLst>
                            <p:childTnLst>
                              <p:par>
                                <p:cTn id="1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9000"/>
                            </p:stCondLst>
                            <p:childTnLst>
                              <p:par>
                                <p:cTn id="19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9000"/>
                            </p:stCondLst>
                            <p:childTnLst>
                              <p:par>
                                <p:cTn id="20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9500"/>
                            </p:stCondLst>
                            <p:childTnLst>
                              <p:par>
                                <p:cTn id="2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61" grpId="0"/>
      <p:bldP spid="61" grpId="1"/>
      <p:bldP spid="62" grpId="0"/>
      <p:bldP spid="62" grpId="1"/>
      <p:bldP spid="63" grpId="0"/>
      <p:bldP spid="63" grpId="1"/>
      <p:bldP spid="64" grpId="0"/>
      <p:bldP spid="64" grpId="1"/>
      <p:bldP spid="65" grpId="0"/>
      <p:bldP spid="65" grpId="1"/>
      <p:bldP spid="66" grpId="0"/>
      <p:bldP spid="66" grpId="1"/>
      <p:bldP spid="67" grpId="0"/>
      <p:bldP spid="67" grpId="1"/>
      <p:bldP spid="68" grpId="0"/>
      <p:bldP spid="68" grpId="1"/>
      <p:bldP spid="69" grpId="0"/>
      <p:bldP spid="69" grpId="1"/>
      <p:bldP spid="70" grpId="0"/>
      <p:bldP spid="70" grpId="1"/>
      <p:bldP spid="72" grpId="0"/>
      <p:bldP spid="73" grpId="0"/>
      <p:bldP spid="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Text Box 53">
            <a:extLst>
              <a:ext uri="{FF2B5EF4-FFF2-40B4-BE49-F238E27FC236}">
                <a16:creationId xmlns:a16="http://schemas.microsoft.com/office/drawing/2014/main" id="{E2E6433B-A996-4E6A-8E80-687804160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sp>
        <p:nvSpPr>
          <p:cNvPr id="19" name="Text Box 892">
            <a:extLst>
              <a:ext uri="{FF2B5EF4-FFF2-40B4-BE49-F238E27FC236}">
                <a16:creationId xmlns:a16="http://schemas.microsoft.com/office/drawing/2014/main" id="{61B12CFB-1FCA-4BC0-829D-E9E4865FB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3597" y="2390521"/>
            <a:ext cx="6742112" cy="1587999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altLang="zh-CN" sz="2800" dirty="0">
                <a:solidFill>
                  <a:srgbClr val="FF0000"/>
                </a:solidFill>
              </a:rPr>
              <a:t>   40÷(10</a:t>
            </a:r>
            <a:r>
              <a:rPr lang="zh-CN" altLang="en-US" sz="2800" dirty="0">
                <a:solidFill>
                  <a:srgbClr val="FF0000"/>
                </a:solidFill>
              </a:rPr>
              <a:t>－</a:t>
            </a:r>
            <a:r>
              <a:rPr lang="en-US" altLang="zh-CN" sz="2800" dirty="0">
                <a:solidFill>
                  <a:srgbClr val="FF0000"/>
                </a:solidFill>
              </a:rPr>
              <a:t>8)×10</a:t>
            </a:r>
          </a:p>
          <a:p>
            <a:pPr eaLnBrk="1" hangingPunct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altLang="zh-TW" sz="2800" dirty="0">
                <a:solidFill>
                  <a:srgbClr val="FF0000"/>
                </a:solidFill>
              </a:rPr>
              <a:t>=</a:t>
            </a:r>
            <a:r>
              <a:rPr lang="zh-TW" altLang="en-US" sz="2800" dirty="0">
                <a:solidFill>
                  <a:srgbClr val="FF0000"/>
                </a:solidFill>
              </a:rPr>
              <a:t> </a:t>
            </a:r>
            <a:r>
              <a:rPr lang="en-US" altLang="zh-TW" sz="2800" dirty="0">
                <a:solidFill>
                  <a:srgbClr val="FF0000"/>
                </a:solidFill>
              </a:rPr>
              <a:t>200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lnSpc>
                <a:spcPts val="4000"/>
              </a:lnSpc>
            </a:pP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圖二的周界</a:t>
            </a:r>
            <a:r>
              <a:rPr lang="zh-TW" altLang="en-US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en-US" altLang="zh-TW" sz="2800" dirty="0">
                <a:solidFill>
                  <a:srgbClr val="FF0000"/>
                </a:solidFill>
              </a:rPr>
              <a:t>200cm</a:t>
            </a:r>
            <a:r>
              <a:rPr lang="zh-CN" altLang="en-US" sz="2800" dirty="0">
                <a:solidFill>
                  <a:srgbClr val="FF0000"/>
                </a:solidFill>
              </a:rPr>
              <a:t>。</a:t>
            </a:r>
            <a:r>
              <a:rPr lang="en-US" altLang="zh-TW" sz="2800" dirty="0">
                <a:ea typeface="標楷體" panose="03000509000000000000" pitchFamily="65" charset="-120"/>
              </a:rPr>
              <a:t>        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7" name="Text Box 890">
            <a:extLst>
              <a:ext uri="{FF2B5EF4-FFF2-40B4-BE49-F238E27FC236}">
                <a16:creationId xmlns:a16="http://schemas.microsoft.com/office/drawing/2014/main" id="{8EDB1CCD-EB36-4B6A-9B78-53C4BE1B9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1337862"/>
            <a:ext cx="784669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63538" indent="-363538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ea typeface="標楷體" panose="03000509000000000000" pitchFamily="65" charset="-120"/>
              </a:rPr>
              <a:t>(b) </a:t>
            </a:r>
            <a:r>
              <a:rPr lang="zh-TW" altLang="en-US" sz="2800" dirty="0">
                <a:ea typeface="標楷體" panose="03000509000000000000" pitchFamily="65" charset="-120"/>
              </a:rPr>
              <a:t>在如果圖二的周界比圖一的長</a:t>
            </a:r>
            <a:r>
              <a:rPr lang="en-US" altLang="zh-TW" sz="2800" dirty="0">
                <a:ea typeface="標楷體" panose="03000509000000000000" pitchFamily="65" charset="-120"/>
              </a:rPr>
              <a:t>40cm</a:t>
            </a:r>
            <a:r>
              <a:rPr lang="zh-TW" altLang="en-US" sz="2800" dirty="0">
                <a:ea typeface="標楷體" panose="03000509000000000000" pitchFamily="65" charset="-120"/>
              </a:rPr>
              <a:t>，圖二的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r>
              <a:rPr lang="zh-TW" altLang="en-US" sz="2800" dirty="0">
                <a:ea typeface="標楷體" panose="03000509000000000000" pitchFamily="65" charset="-120"/>
              </a:rPr>
              <a:t>      周界是多少？</a:t>
            </a:r>
            <a:r>
              <a:rPr lang="en-US" altLang="zh-TW" sz="2800" dirty="0">
                <a:ea typeface="標楷體" panose="03000509000000000000" pitchFamily="65" charset="-120"/>
              </a:rPr>
              <a:t>                                       [4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 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DA972258-4DD3-4B3C-B83E-8AD89087A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461" y="1340768"/>
            <a:ext cx="7461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35. </a:t>
            </a:r>
            <a:endParaRPr lang="zh-TW" altLang="zh-TW" sz="2800" dirty="0"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8379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4485</TotalTime>
  <Words>230</Words>
  <Application>Microsoft Office PowerPoint</Application>
  <PresentationFormat>全屏显示(4:3)</PresentationFormat>
  <Paragraphs>45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標楷體</vt:lpstr>
      <vt:lpstr>新細明體</vt:lpstr>
      <vt:lpstr>幼圆</vt:lpstr>
      <vt:lpstr>Arial</vt:lpstr>
      <vt:lpstr>Calibri</vt:lpstr>
      <vt:lpstr>1_預設簡報設計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597</cp:revision>
  <dcterms:modified xsi:type="dcterms:W3CDTF">2023-07-12T09:20:09Z</dcterms:modified>
</cp:coreProperties>
</file>