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DEB"/>
    <a:srgbClr val="EBE6FE"/>
    <a:srgbClr val="008A00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 showGuides="1">
      <p:cViewPr varScale="1">
        <p:scale>
          <a:sx n="72" d="100"/>
          <a:sy n="72" d="100"/>
        </p:scale>
        <p:origin x="11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1ED43F6-4301-4BB1-9605-6D7CAAA995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33E36C6-13C9-4849-B464-38A354DDE3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70C45E1-2E97-4EE1-B5F4-CD09F0B39892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098BB47-C672-4D75-86E2-546FE9250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AE6A274-518E-4078-B42B-1C0E33849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D6F5120-DAA1-44FC-BA62-92381444A0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40062E-A1AD-4BCC-83D1-262A722982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6DA379F-8F5E-45B4-BD78-604BDC66A2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0752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2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522DA-255A-4F45-8250-589F6B642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22B8FCD-613E-4FC4-BEBB-2686E8703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80130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9D6D91-3272-47A8-8832-C8994FB8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9DF02D0-F60A-4A8F-B709-4DD70D585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109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D9667D9-F2B2-4075-B014-DA641F00D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0A4EA0B-E725-43BE-9F22-0CDAB7EAC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8699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1E2556-008F-4EC7-B269-D91986FF3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C93C0-2312-4FED-AD25-9E0518066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0230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C2CAC7-ED28-44C0-8F3B-D5303B22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7410AE-BA54-4B45-AD8B-19A38AA28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5427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724855-FF2A-4CCA-86EE-48A72333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324404-E0B0-4D71-A393-2D2E01B5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9A36464-1BD5-4264-A99D-9EA278E0A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3689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4F8918-ECFE-4DD6-94A1-CC94AF4C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00356-00A7-4936-A2D4-15C13436D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A9C7CB-3E5F-4BFD-9B6D-523A59ADD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3DA3E6-E74F-4E48-B218-696671D30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47F2206-A517-49B0-9CEE-204DA87B0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7786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2DC86D-D15C-467E-8EEE-705B12A0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8235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46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450A6B-CDB3-425E-8B6F-0BEBC8AA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DEF58D-5A9A-4EDA-AD96-878D485C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D4E2E53-B021-4AA5-9AE2-1A238F2D1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7990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972CE3-CC7F-4265-AD09-9C9078092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7453764-1628-43CB-8094-7F6BC29E9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48A9347-A1D1-49A5-9FFA-4C0967118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1324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5F0D376-4A6C-4BD2-8F52-DAFF397981D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78586" y="764703"/>
            <a:ext cx="2120206" cy="2334083"/>
          </a:xfrm>
          <a:prstGeom prst="rect">
            <a:avLst/>
          </a:prstGeom>
        </p:spPr>
      </p:pic>
      <p:sp>
        <p:nvSpPr>
          <p:cNvPr id="3074" name="Text Box 75"/>
          <p:cNvSpPr txBox="1">
            <a:spLocks noChangeArrowheads="1"/>
          </p:cNvSpPr>
          <p:nvPr/>
        </p:nvSpPr>
        <p:spPr bwMode="auto">
          <a:xfrm>
            <a:off x="467544" y="3198992"/>
            <a:ext cx="5976664" cy="181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6575" indent="-5365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01713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4097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17688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2567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828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1400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972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544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6.</a:t>
            </a:r>
            <a:r>
              <a:rPr lang="zh-TW" altLang="en-US" sz="2800" dirty="0">
                <a:ea typeface="標楷體" panose="03000509000000000000" pitchFamily="65" charset="-120"/>
              </a:rPr>
              <a:t> 在上圖，容器中有水多少？</a:t>
            </a: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A. </a:t>
            </a:r>
            <a:r>
              <a:rPr lang="en-US" altLang="zh-CN" sz="2800" dirty="0">
                <a:ea typeface="標楷體" panose="03000509000000000000" pitchFamily="65" charset="-120"/>
              </a:rPr>
              <a:t>8L</a:t>
            </a:r>
            <a:r>
              <a:rPr lang="en-US" altLang="zh-TW" sz="2800" dirty="0">
                <a:ea typeface="標楷體" panose="03000509000000000000" pitchFamily="65" charset="-120"/>
              </a:rPr>
              <a:t>			B. </a:t>
            </a:r>
            <a:r>
              <a:rPr lang="en-US" altLang="zh-CN" sz="2800" dirty="0">
                <a:ea typeface="標楷體" panose="03000509000000000000" pitchFamily="65" charset="-120"/>
              </a:rPr>
              <a:t>6.4L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ts val="4000"/>
              </a:lnSpc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en-US" altLang="zh-CN" sz="2800" dirty="0">
                <a:ea typeface="標楷體" panose="03000509000000000000" pitchFamily="65" charset="-120"/>
              </a:rPr>
              <a:t>4.6L</a:t>
            </a:r>
            <a:r>
              <a:rPr lang="en-US" altLang="zh-TW" sz="2800" dirty="0">
                <a:ea typeface="標楷體" panose="03000509000000000000" pitchFamily="65" charset="-120"/>
              </a:rPr>
              <a:t>			D. </a:t>
            </a:r>
            <a:r>
              <a:rPr lang="en-US" altLang="zh-CN" sz="2800" dirty="0">
                <a:ea typeface="標楷體" panose="03000509000000000000" pitchFamily="65" charset="-120"/>
              </a:rPr>
              <a:t>4.3L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/>
          <p:cNvSpPr>
            <a:spLocks noChangeArrowheads="1"/>
          </p:cNvSpPr>
          <p:nvPr/>
        </p:nvSpPr>
        <p:spPr bwMode="auto">
          <a:xfrm>
            <a:off x="7482036" y="4335949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596336" y="4366111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088" name="Text Box 68"/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/>
              <a:t>模擬試卷</a:t>
            </a:r>
            <a:r>
              <a:rPr lang="en-US" altLang="zh-TW" sz="3400" b="1" dirty="0"/>
              <a:t>(</a:t>
            </a:r>
            <a:r>
              <a:rPr lang="zh-CN" altLang="en-US" sz="3400" b="1" dirty="0"/>
              <a:t>二</a:t>
            </a:r>
            <a:r>
              <a:rPr lang="en-US" altLang="zh-TW" sz="3400" b="1" dirty="0"/>
              <a:t>)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231698" y="1509936"/>
            <a:ext cx="216024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容器中有水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4÷5×8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= 6.4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（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L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）</a:t>
            </a:r>
            <a:endParaRPr lang="en-US" altLang="zh-CN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左大括号 33">
            <a:extLst>
              <a:ext uri="{FF2B5EF4-FFF2-40B4-BE49-F238E27FC236}">
                <a16:creationId xmlns:a16="http://schemas.microsoft.com/office/drawing/2014/main" id="{1375CCE1-02DE-4936-9C94-C2C47876E87F}"/>
              </a:ext>
            </a:extLst>
          </p:cNvPr>
          <p:cNvSpPr/>
          <p:nvPr/>
        </p:nvSpPr>
        <p:spPr bwMode="auto">
          <a:xfrm>
            <a:off x="2951840" y="1574118"/>
            <a:ext cx="180000" cy="1459853"/>
          </a:xfrm>
          <a:prstGeom prst="leftBrace">
            <a:avLst/>
          </a:prstGeom>
          <a:solidFill>
            <a:schemeClr val="bg1"/>
          </a:solidFill>
          <a:ln w="19050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" name="Rectangle 38">
            <a:extLst>
              <a:ext uri="{FF2B5EF4-FFF2-40B4-BE49-F238E27FC236}">
                <a16:creationId xmlns:a16="http://schemas.microsoft.com/office/drawing/2014/main" id="{2A3D6F42-4BCC-47D0-9B21-36A9F5B76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0352" y="2176084"/>
            <a:ext cx="864300" cy="66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格</a:t>
            </a:r>
            <a:endParaRPr lang="en-US" altLang="zh-CN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66CA1DF3-2FD6-4E81-9307-3F436C8480AF}"/>
              </a:ext>
            </a:extLst>
          </p:cNvPr>
          <p:cNvCxnSpPr/>
          <p:nvPr/>
        </p:nvCxnSpPr>
        <p:spPr bwMode="auto">
          <a:xfrm>
            <a:off x="3289878" y="2857969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DBE7AB83-2683-4991-B22A-37F3EA09C140}"/>
              </a:ext>
            </a:extLst>
          </p:cNvPr>
          <p:cNvCxnSpPr/>
          <p:nvPr/>
        </p:nvCxnSpPr>
        <p:spPr bwMode="auto">
          <a:xfrm>
            <a:off x="3290301" y="2677740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3DE9D88E-88CC-46F3-86CA-32B444152937}"/>
              </a:ext>
            </a:extLst>
          </p:cNvPr>
          <p:cNvCxnSpPr/>
          <p:nvPr/>
        </p:nvCxnSpPr>
        <p:spPr bwMode="auto">
          <a:xfrm>
            <a:off x="3289878" y="2489094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C6DF3271-A261-4271-B621-BB7D8FFBEED4}"/>
              </a:ext>
            </a:extLst>
          </p:cNvPr>
          <p:cNvCxnSpPr/>
          <p:nvPr/>
        </p:nvCxnSpPr>
        <p:spPr bwMode="auto">
          <a:xfrm>
            <a:off x="3290301" y="2314800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972FE71C-3C43-4720-9C5C-7C1C44C85744}"/>
              </a:ext>
            </a:extLst>
          </p:cNvPr>
          <p:cNvCxnSpPr/>
          <p:nvPr/>
        </p:nvCxnSpPr>
        <p:spPr bwMode="auto">
          <a:xfrm>
            <a:off x="3275856" y="2134800"/>
            <a:ext cx="288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5F397B66-63B3-4CAA-9126-69C045DB3575}"/>
              </a:ext>
            </a:extLst>
          </p:cNvPr>
          <p:cNvCxnSpPr/>
          <p:nvPr/>
        </p:nvCxnSpPr>
        <p:spPr bwMode="auto">
          <a:xfrm>
            <a:off x="3290400" y="1942993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C28C1BF8-E9FA-4561-BFD5-C96731CA2B6B}"/>
              </a:ext>
            </a:extLst>
          </p:cNvPr>
          <p:cNvCxnSpPr/>
          <p:nvPr/>
        </p:nvCxnSpPr>
        <p:spPr bwMode="auto">
          <a:xfrm>
            <a:off x="3290400" y="1762764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AFAE1813-7989-4520-9B62-81D26178BD57}"/>
              </a:ext>
            </a:extLst>
          </p:cNvPr>
          <p:cNvCxnSpPr/>
          <p:nvPr/>
        </p:nvCxnSpPr>
        <p:spPr bwMode="auto">
          <a:xfrm>
            <a:off x="3290400" y="1574118"/>
            <a:ext cx="180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CC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46" name="左大括号 45">
            <a:extLst>
              <a:ext uri="{FF2B5EF4-FFF2-40B4-BE49-F238E27FC236}">
                <a16:creationId xmlns:a16="http://schemas.microsoft.com/office/drawing/2014/main" id="{5F44AEFB-657A-4CF1-9346-8F375DADD916}"/>
              </a:ext>
            </a:extLst>
          </p:cNvPr>
          <p:cNvSpPr/>
          <p:nvPr/>
        </p:nvSpPr>
        <p:spPr bwMode="auto">
          <a:xfrm flipH="1">
            <a:off x="3557945" y="2133978"/>
            <a:ext cx="233254" cy="900000"/>
          </a:xfrm>
          <a:prstGeom prst="leftBrace">
            <a:avLst/>
          </a:pr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7" name="Rectangle 38">
            <a:extLst>
              <a:ext uri="{FF2B5EF4-FFF2-40B4-BE49-F238E27FC236}">
                <a16:creationId xmlns:a16="http://schemas.microsoft.com/office/drawing/2014/main" id="{A01918AE-62C6-4DA5-82F7-DA293C763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794" y="1841299"/>
            <a:ext cx="864300" cy="662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800" dirty="0">
                <a:solidFill>
                  <a:srgbClr val="CC66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800" dirty="0">
                <a:solidFill>
                  <a:srgbClr val="CC66FF"/>
                </a:solidFill>
                <a:ea typeface="標楷體" panose="03000509000000000000" pitchFamily="65" charset="-120"/>
              </a:rPr>
              <a:t>格</a:t>
            </a:r>
            <a:endParaRPr lang="en-US" altLang="zh-CN" sz="2800" dirty="0">
              <a:solidFill>
                <a:srgbClr val="CC66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Line 41">
            <a:extLst>
              <a:ext uri="{FF2B5EF4-FFF2-40B4-BE49-F238E27FC236}">
                <a16:creationId xmlns:a16="http://schemas.microsoft.com/office/drawing/2014/main" id="{DECD82EB-B8F8-4DCD-8A7B-17C9B59D3F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4370" y="3717032"/>
            <a:ext cx="1771606" cy="0"/>
          </a:xfrm>
          <a:prstGeom prst="line">
            <a:avLst/>
          </a:prstGeom>
          <a:noFill/>
          <a:ln w="317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49" name="Rectangle 38">
            <a:extLst>
              <a:ext uri="{FF2B5EF4-FFF2-40B4-BE49-F238E27FC236}">
                <a16:creationId xmlns:a16="http://schemas.microsoft.com/office/drawing/2014/main" id="{24E7E1AF-AD70-49C5-A8E6-D017F68C7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573" y="2616676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50" name="Rectangle 38">
            <a:extLst>
              <a:ext uri="{FF2B5EF4-FFF2-40B4-BE49-F238E27FC236}">
                <a16:creationId xmlns:a16="http://schemas.microsoft.com/office/drawing/2014/main" id="{E2FAAB87-3D12-4CAB-B8A8-452E8859E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428" y="2441580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51" name="Rectangle 38">
            <a:extLst>
              <a:ext uri="{FF2B5EF4-FFF2-40B4-BE49-F238E27FC236}">
                <a16:creationId xmlns:a16="http://schemas.microsoft.com/office/drawing/2014/main" id="{4147EB5A-57F1-453B-8434-015A21968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428" y="2233574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52" name="Rectangle 38">
            <a:extLst>
              <a:ext uri="{FF2B5EF4-FFF2-40B4-BE49-F238E27FC236}">
                <a16:creationId xmlns:a16="http://schemas.microsoft.com/office/drawing/2014/main" id="{94A290A7-A39D-4A55-B1D3-9D3B1A01C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2076885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53" name="Rectangle 38">
            <a:extLst>
              <a:ext uri="{FF2B5EF4-FFF2-40B4-BE49-F238E27FC236}">
                <a16:creationId xmlns:a16="http://schemas.microsoft.com/office/drawing/2014/main" id="{79996071-76AA-4BF4-9728-5B77AF749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1405" y="1882766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</a:p>
        </p:txBody>
      </p:sp>
      <p:sp>
        <p:nvSpPr>
          <p:cNvPr id="54" name="Rectangle 38">
            <a:extLst>
              <a:ext uri="{FF2B5EF4-FFF2-40B4-BE49-F238E27FC236}">
                <a16:creationId xmlns:a16="http://schemas.microsoft.com/office/drawing/2014/main" id="{3DB61AD5-2841-425C-8CCF-E7DBFF5D0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809" y="1689831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6</a:t>
            </a:r>
          </a:p>
        </p:txBody>
      </p:sp>
      <p:sp>
        <p:nvSpPr>
          <p:cNvPr id="55" name="Rectangle 38">
            <a:extLst>
              <a:ext uri="{FF2B5EF4-FFF2-40B4-BE49-F238E27FC236}">
                <a16:creationId xmlns:a16="http://schemas.microsoft.com/office/drawing/2014/main" id="{D3222165-2B18-4027-85A8-64F3800E4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7809" y="1509936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7</a:t>
            </a:r>
          </a:p>
        </p:txBody>
      </p:sp>
      <p:sp>
        <p:nvSpPr>
          <p:cNvPr id="56" name="Rectangle 38">
            <a:extLst>
              <a:ext uri="{FF2B5EF4-FFF2-40B4-BE49-F238E27FC236}">
                <a16:creationId xmlns:a16="http://schemas.microsoft.com/office/drawing/2014/main" id="{74F93C74-978A-4913-8E38-400A1B2BA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5600" y="1325462"/>
            <a:ext cx="430758" cy="41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1600" dirty="0">
                <a:solidFill>
                  <a:srgbClr val="CC66FF"/>
                </a:solidFill>
                <a:ea typeface="標楷體" panose="03000509000000000000" pitchFamily="65" charset="-12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" grpId="0"/>
      <p:bldP spid="2" grpId="2"/>
      <p:bldP spid="34" grpId="0" animBg="1"/>
      <p:bldP spid="34" grpId="1" animBg="1"/>
      <p:bldP spid="35" grpId="0"/>
      <p:bldP spid="35" grpId="1"/>
      <p:bldP spid="46" grpId="0" animBg="1"/>
      <p:bldP spid="46" grpId="1" animBg="1"/>
      <p:bldP spid="47" grpId="0"/>
      <p:bldP spid="47" grpId="1"/>
      <p:bldP spid="48" grpId="0" animBg="1"/>
      <p:bldP spid="48" grpId="1" animBg="1"/>
      <p:bldP spid="49" grpId="0"/>
      <p:bldP spid="49" grpId="1"/>
      <p:bldP spid="50" grpId="0"/>
      <p:bldP spid="50" grpId="1"/>
      <p:bldP spid="50" grpId="2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3773</TotalTime>
  <Words>64</Words>
  <Application>Microsoft Office PowerPoint</Application>
  <PresentationFormat>全屏显示(4:3)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Nancy Zhang</cp:lastModifiedBy>
  <cp:revision>481</cp:revision>
  <dcterms:modified xsi:type="dcterms:W3CDTF">2023-07-12T09:27:38Z</dcterms:modified>
</cp:coreProperties>
</file>