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3"/>
  </p:notesMasterIdLst>
  <p:sldIdLst>
    <p:sldId id="326" r:id="rId2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45">
          <p15:clr>
            <a:srgbClr val="A4A3A4"/>
          </p15:clr>
        </p15:guide>
        <p15:guide id="2" orient="horz" pos="3113">
          <p15:clr>
            <a:srgbClr val="A4A3A4"/>
          </p15:clr>
        </p15:guide>
        <p15:guide id="3" pos="657">
          <p15:clr>
            <a:srgbClr val="A4A3A4"/>
          </p15:clr>
        </p15:guide>
        <p15:guide id="4" pos="793">
          <p15:clr>
            <a:srgbClr val="A4A3A4"/>
          </p15:clr>
        </p15:guide>
        <p15:guide id="5" pos="884">
          <p15:clr>
            <a:srgbClr val="A4A3A4"/>
          </p15:clr>
        </p15:guide>
        <p15:guide id="6" pos="501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FF99FF"/>
    <a:srgbClr val="FBEDEB"/>
    <a:srgbClr val="EBE6FE"/>
    <a:srgbClr val="008A00"/>
    <a:srgbClr val="009600"/>
    <a:srgbClr val="FF9900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2559" autoAdjust="0"/>
    <p:restoredTop sz="92537" autoAdjust="0"/>
  </p:normalViewPr>
  <p:slideViewPr>
    <p:cSldViewPr snapToObjects="1">
      <p:cViewPr varScale="1">
        <p:scale>
          <a:sx n="72" d="100"/>
          <a:sy n="72" d="100"/>
        </p:scale>
        <p:origin x="1884" y="72"/>
      </p:cViewPr>
      <p:guideLst>
        <p:guide orient="horz" pos="845"/>
        <p:guide orient="horz" pos="3113"/>
        <p:guide pos="657"/>
        <p:guide pos="793"/>
        <p:guide pos="884"/>
        <p:guide pos="501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59" d="100"/>
          <a:sy n="59" d="100"/>
        </p:scale>
        <p:origin x="-1788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500D61A7-EBA1-44A5-9919-7084864E206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69E4C76B-5F3D-44F4-A9D7-FEC4B517388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ADE401CE-9D45-4E32-85BA-99AA3B1B8546}" type="datetimeFigureOut">
              <a:rPr lang="zh-TW" altLang="en-US"/>
              <a:pPr>
                <a:defRPr/>
              </a:pPr>
              <a:t>2023/7/12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63C64312-8130-4B9C-9C5E-9C50895A947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B791856B-C6E8-495A-8A49-96FDBCA87D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  <a:endParaRPr lang="zh-TW" altLang="en-US" noProof="0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B8DD5E0B-9082-4352-BC91-AB734ACCF8A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8F0278BA-E36E-4C8D-916F-23DA0C0F984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78587726-A64D-4611-BFAC-AC84441DD15F}" type="slidenum">
              <a:rPr lang="zh-TW" altLang="en-US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694C924-2712-4AC5-BD59-E7CBBB00FB1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2690FFDC-A883-4DA7-8225-B9D7CDEA29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950597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82912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63302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19862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12580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16676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512371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33307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22667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16797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43707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F79FE9F2-8375-4E31-ACFF-D3DAB73E49C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文本框 2">
            <a:extLst>
              <a:ext uri="{FF2B5EF4-FFF2-40B4-BE49-F238E27FC236}">
                <a16:creationId xmlns:a16="http://schemas.microsoft.com/office/drawing/2014/main" id="{1B3475AE-E228-4928-BCF6-EA9940A2C132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79388" y="6165850"/>
            <a:ext cx="6264275" cy="4619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lang="zh-TW" altLang="en-US" sz="2200" dirty="0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長河中一入學前</a:t>
            </a:r>
            <a:r>
              <a:rPr lang="zh-TW" altLang="en-US" sz="2400" b="1" dirty="0">
                <a:solidFill>
                  <a:srgbClr val="00B0F0"/>
                </a:solidFill>
                <a:latin typeface="新細明體" panose="02020500000000000000" pitchFamily="18" charset="-120"/>
              </a:rPr>
              <a:t>數學科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分類練習</a:t>
            </a:r>
            <a:r>
              <a:rPr lang="en-US" altLang="zh-TW" sz="2200" b="1" dirty="0">
                <a:latin typeface="幼圆" panose="02010509060101010101" pitchFamily="49" charset="-122"/>
                <a:ea typeface="幼圆" panose="02010509060101010101" pitchFamily="49" charset="-122"/>
              </a:rPr>
              <a:t>+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模擬試卷</a:t>
            </a:r>
            <a:endParaRPr lang="zh-CN" altLang="en-US" sz="2200" b="1" dirty="0">
              <a:solidFill>
                <a:srgbClr val="FF3399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ctangle 105">
            <a:extLst>
              <a:ext uri="{FF2B5EF4-FFF2-40B4-BE49-F238E27FC236}">
                <a16:creationId xmlns:a16="http://schemas.microsoft.com/office/drawing/2014/main" id="{FC4B4F78-CB07-4D1C-A191-7F66994488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6888" y="1168400"/>
            <a:ext cx="1439862" cy="406400"/>
          </a:xfrm>
          <a:prstGeom prst="rect">
            <a:avLst/>
          </a:prstGeom>
          <a:solidFill>
            <a:schemeClr val="folHlink">
              <a:alpha val="3999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en-US" altLang="zh-CN"/>
          </a:p>
        </p:txBody>
      </p:sp>
      <p:sp>
        <p:nvSpPr>
          <p:cNvPr id="52" name="Rectangle 105">
            <a:extLst>
              <a:ext uri="{FF2B5EF4-FFF2-40B4-BE49-F238E27FC236}">
                <a16:creationId xmlns:a16="http://schemas.microsoft.com/office/drawing/2014/main" id="{F25F1191-F648-4888-8515-D61E51B1B3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0025" y="1727200"/>
            <a:ext cx="2195513" cy="406400"/>
          </a:xfrm>
          <a:prstGeom prst="rect">
            <a:avLst/>
          </a:prstGeom>
          <a:solidFill>
            <a:schemeClr val="folHlink">
              <a:alpha val="3999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en-US" altLang="zh-CN"/>
          </a:p>
        </p:txBody>
      </p:sp>
      <p:sp>
        <p:nvSpPr>
          <p:cNvPr id="3076" name="Rectangle 50">
            <a:extLst>
              <a:ext uri="{FF2B5EF4-FFF2-40B4-BE49-F238E27FC236}">
                <a16:creationId xmlns:a16="http://schemas.microsoft.com/office/drawing/2014/main" id="{BCAED0FA-9191-4D92-924C-50149C5450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1950" y="930275"/>
            <a:ext cx="935038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800"/>
              <a:t>13.</a:t>
            </a:r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FE99456B-7666-455F-93F5-21A13E6315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3313" y="1092200"/>
            <a:ext cx="4014787" cy="169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1200"/>
              </a:spcAft>
            </a:pPr>
            <a:r>
              <a:rPr lang="en-US" altLang="zh-TW" sz="2800" i="1" dirty="0">
                <a:ea typeface="標楷體" panose="03000509000000000000" pitchFamily="65" charset="-120"/>
              </a:rPr>
              <a:t>K</a:t>
            </a:r>
            <a:r>
              <a:rPr lang="zh-TW" altLang="en-US" sz="2800" dirty="0">
                <a:ea typeface="標楷體" panose="03000509000000000000" pitchFamily="65" charset="-120"/>
              </a:rPr>
              <a:t>的所有因數是：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>
              <a:spcAft>
                <a:spcPts val="12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   1</a:t>
            </a:r>
            <a:r>
              <a:rPr lang="zh-TW" altLang="en-US" sz="2800" dirty="0">
                <a:ea typeface="標楷體" panose="03000509000000000000" pitchFamily="65" charset="-120"/>
              </a:rPr>
              <a:t>、</a:t>
            </a:r>
            <a:r>
              <a:rPr lang="en-US" altLang="zh-TW" sz="2800" dirty="0">
                <a:ea typeface="標楷體" panose="03000509000000000000" pitchFamily="65" charset="-120"/>
              </a:rPr>
              <a:t>3</a:t>
            </a:r>
            <a:r>
              <a:rPr lang="zh-TW" altLang="en-US" sz="2800" dirty="0">
                <a:ea typeface="標楷體" panose="03000509000000000000" pitchFamily="65" charset="-120"/>
              </a:rPr>
              <a:t>、</a:t>
            </a:r>
            <a:r>
              <a:rPr lang="en-US" altLang="zh-TW" sz="2800" dirty="0">
                <a:ea typeface="標楷體" panose="03000509000000000000" pitchFamily="65" charset="-120"/>
              </a:rPr>
              <a:t>43</a:t>
            </a:r>
            <a:r>
              <a:rPr lang="zh-TW" altLang="en-US" sz="2800" dirty="0">
                <a:ea typeface="標楷體" panose="03000509000000000000" pitchFamily="65" charset="-120"/>
              </a:rPr>
              <a:t>、</a:t>
            </a:r>
            <a:r>
              <a:rPr lang="en-US" altLang="zh-TW" sz="2800" i="1" dirty="0">
                <a:ea typeface="標楷體" panose="03000509000000000000" pitchFamily="65" charset="-120"/>
              </a:rPr>
              <a:t>K</a:t>
            </a:r>
          </a:p>
          <a:p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以下哪一個是</a:t>
            </a:r>
            <a:r>
              <a:rPr lang="en-US" altLang="zh-TW" sz="2800" i="1" dirty="0">
                <a:ea typeface="標楷體" panose="03000509000000000000" pitchFamily="65" charset="-120"/>
              </a:rPr>
              <a:t>K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的倍數？</a:t>
            </a:r>
            <a:endParaRPr lang="en-US" altLang="zh-CN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078" name="Text Box 4">
            <a:extLst>
              <a:ext uri="{FF2B5EF4-FFF2-40B4-BE49-F238E27FC236}">
                <a16:creationId xmlns:a16="http://schemas.microsoft.com/office/drawing/2014/main" id="{01D4B86B-4CAE-4BFF-9A43-E9E2211D7D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7775" y="2949575"/>
            <a:ext cx="5053013" cy="24437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3429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0000"/>
              </a:spcBef>
              <a:spcAft>
                <a:spcPts val="1200"/>
              </a:spcAft>
              <a:buFontTx/>
              <a:buAutoNum type="alphaUcPeriod"/>
            </a:pPr>
            <a:r>
              <a:rPr lang="zh-TW" altLang="en-US" sz="2800" dirty="0"/>
              <a:t> </a:t>
            </a:r>
            <a:r>
              <a:rPr lang="en-US" altLang="zh-TW" sz="2800" dirty="0"/>
              <a:t>72</a:t>
            </a:r>
            <a:r>
              <a:rPr lang="zh-TW" altLang="en-US" sz="2800" dirty="0"/>
              <a:t>                          </a:t>
            </a:r>
            <a:endParaRPr lang="en-US" altLang="zh-TW" sz="2800" dirty="0"/>
          </a:p>
          <a:p>
            <a:pPr marL="0" indent="0" eaLnBrk="1" hangingPunct="1">
              <a:spcBef>
                <a:spcPct val="20000"/>
              </a:spcBef>
              <a:spcAft>
                <a:spcPts val="1200"/>
              </a:spcAft>
            </a:pPr>
            <a:r>
              <a:rPr lang="en-US" altLang="zh-TW" sz="2800" dirty="0"/>
              <a:t>B. 86</a:t>
            </a:r>
          </a:p>
          <a:p>
            <a:pPr eaLnBrk="1" hangingPunct="1">
              <a:spcBef>
                <a:spcPct val="20000"/>
              </a:spcBef>
              <a:spcAft>
                <a:spcPts val="1200"/>
              </a:spcAft>
            </a:pPr>
            <a:r>
              <a:rPr lang="en-US" altLang="zh-TW" sz="2800" dirty="0"/>
              <a:t>C. 158                        </a:t>
            </a:r>
          </a:p>
          <a:p>
            <a:pPr eaLnBrk="1" hangingPunct="1">
              <a:spcBef>
                <a:spcPct val="20000"/>
              </a:spcBef>
              <a:spcAft>
                <a:spcPct val="10000"/>
              </a:spcAft>
            </a:pPr>
            <a:r>
              <a:rPr lang="en-US" altLang="zh-TW" sz="2800" dirty="0"/>
              <a:t>D. 258</a:t>
            </a:r>
          </a:p>
        </p:txBody>
      </p:sp>
      <p:sp>
        <p:nvSpPr>
          <p:cNvPr id="3079" name="Rectangle 2244">
            <a:extLst>
              <a:ext uri="{FF2B5EF4-FFF2-40B4-BE49-F238E27FC236}">
                <a16:creationId xmlns:a16="http://schemas.microsoft.com/office/drawing/2014/main" id="{AE1D0835-4112-4886-96B0-10832C4819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81938" y="4725144"/>
            <a:ext cx="503237" cy="503237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en-US" altLang="zh-TW"/>
          </a:p>
        </p:txBody>
      </p:sp>
      <p:sp>
        <p:nvSpPr>
          <p:cNvPr id="27" name="Text Box 17">
            <a:extLst>
              <a:ext uri="{FF2B5EF4-FFF2-40B4-BE49-F238E27FC236}">
                <a16:creationId xmlns:a16="http://schemas.microsoft.com/office/drawing/2014/main" id="{0F062884-AB27-448C-A932-46F42119AE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96225" y="4753719"/>
            <a:ext cx="490538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18000" rIns="18000" bIns="18000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CN" sz="2800">
                <a:solidFill>
                  <a:srgbClr val="FF0000"/>
                </a:solidFill>
              </a:rPr>
              <a:t> D</a:t>
            </a:r>
            <a:endParaRPr lang="en-US" altLang="zh-TW" sz="2800">
              <a:solidFill>
                <a:srgbClr val="FF0000"/>
              </a:solidFill>
            </a:endParaRPr>
          </a:p>
        </p:txBody>
      </p:sp>
      <p:sp>
        <p:nvSpPr>
          <p:cNvPr id="3081" name="Text Box 53">
            <a:extLst>
              <a:ext uri="{FF2B5EF4-FFF2-40B4-BE49-F238E27FC236}">
                <a16:creationId xmlns:a16="http://schemas.microsoft.com/office/drawing/2014/main" id="{BC36886A-A68F-4487-BE6A-229D7E5056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568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/>
              <a:t>模擬試卷</a:t>
            </a:r>
            <a:r>
              <a:rPr lang="en-US" altLang="zh-TW" sz="3400" b="1"/>
              <a:t>(</a:t>
            </a:r>
            <a:r>
              <a:rPr lang="zh-TW" altLang="en-US" sz="3400" b="1"/>
              <a:t>二</a:t>
            </a:r>
            <a:r>
              <a:rPr lang="en-US" altLang="zh-TW" sz="3400" b="1"/>
              <a:t>)</a:t>
            </a:r>
          </a:p>
        </p:txBody>
      </p:sp>
      <p:sp>
        <p:nvSpPr>
          <p:cNvPr id="50" name="Text Box 64">
            <a:extLst>
              <a:ext uri="{FF2B5EF4-FFF2-40B4-BE49-F238E27FC236}">
                <a16:creationId xmlns:a16="http://schemas.microsoft.com/office/drawing/2014/main" id="{C3870C2D-F920-4214-B448-DC6E0F8FFB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7309" y="3705123"/>
            <a:ext cx="23495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1</a:t>
            </a:r>
            <a:r>
              <a:rPr lang="en-US" altLang="zh-CN" sz="2800" dirty="0">
                <a:solidFill>
                  <a:srgbClr val="0066FF"/>
                </a:solidFill>
                <a:ea typeface="標楷體" panose="03000509000000000000" pitchFamily="65" charset="-120"/>
                <a:sym typeface="Wingdings 2" panose="05020102010507070707" pitchFamily="18" charset="2"/>
              </a:rPr>
              <a:t></a:t>
            </a:r>
            <a:r>
              <a:rPr lang="en-US" altLang="zh-CN" sz="2800" i="1" dirty="0">
                <a:solidFill>
                  <a:srgbClr val="0066FF"/>
                </a:solidFill>
                <a:ea typeface="標楷體" panose="03000509000000000000" pitchFamily="65" charset="-120"/>
              </a:rPr>
              <a:t>K</a:t>
            </a:r>
            <a:r>
              <a:rPr lang="en-US" altLang="zh-CN" sz="2800" dirty="0">
                <a:solidFill>
                  <a:srgbClr val="0066FF"/>
                </a:solidFill>
                <a:ea typeface="標楷體" panose="03000509000000000000" pitchFamily="65" charset="-120"/>
              </a:rPr>
              <a:t> = 3</a:t>
            </a:r>
            <a:r>
              <a:rPr lang="en-US" altLang="zh-CN" sz="2800" dirty="0">
                <a:solidFill>
                  <a:srgbClr val="0066FF"/>
                </a:solidFill>
                <a:ea typeface="標楷體" panose="03000509000000000000" pitchFamily="65" charset="-120"/>
                <a:sym typeface="Wingdings 2" panose="05020102010507070707" pitchFamily="18" charset="2"/>
              </a:rPr>
              <a:t></a:t>
            </a:r>
            <a:r>
              <a:rPr lang="en-US" altLang="zh-CN" sz="2800" dirty="0">
                <a:solidFill>
                  <a:srgbClr val="0066FF"/>
                </a:solidFill>
                <a:ea typeface="標楷體" panose="03000509000000000000" pitchFamily="65" charset="-120"/>
              </a:rPr>
              <a:t>43</a:t>
            </a:r>
            <a:endParaRPr lang="zh-TW" altLang="en-US" sz="28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53" name="Text Box 64">
            <a:extLst>
              <a:ext uri="{FF2B5EF4-FFF2-40B4-BE49-F238E27FC236}">
                <a16:creationId xmlns:a16="http://schemas.microsoft.com/office/drawing/2014/main" id="{695D1545-EB1B-4BAF-B350-61A0C10FA7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7784" y="4209948"/>
            <a:ext cx="289083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800" i="1" dirty="0">
                <a:solidFill>
                  <a:srgbClr val="0066FF"/>
                </a:solidFill>
                <a:ea typeface="標楷體" panose="03000509000000000000" pitchFamily="65" charset="-120"/>
              </a:rPr>
              <a:t>K</a:t>
            </a:r>
            <a:r>
              <a:rPr lang="en-US" altLang="zh-CN" sz="2800" dirty="0">
                <a:solidFill>
                  <a:srgbClr val="0066FF"/>
                </a:solidFill>
                <a:ea typeface="標楷體" panose="03000509000000000000" pitchFamily="65" charset="-120"/>
              </a:rPr>
              <a:t> = 3</a:t>
            </a:r>
            <a:r>
              <a:rPr lang="en-US" altLang="zh-CN" sz="2800" dirty="0">
                <a:solidFill>
                  <a:srgbClr val="0066FF"/>
                </a:solidFill>
                <a:ea typeface="標楷體" panose="03000509000000000000" pitchFamily="65" charset="-120"/>
                <a:sym typeface="Wingdings 2" panose="05020102010507070707" pitchFamily="18" charset="2"/>
              </a:rPr>
              <a:t></a:t>
            </a:r>
            <a:r>
              <a:rPr lang="en-US" altLang="zh-CN" sz="2800" dirty="0">
                <a:solidFill>
                  <a:srgbClr val="0066FF"/>
                </a:solidFill>
                <a:ea typeface="標楷體" panose="03000509000000000000" pitchFamily="65" charset="-120"/>
              </a:rPr>
              <a:t>43 = 129</a:t>
            </a:r>
            <a:endParaRPr lang="zh-TW" altLang="en-US" sz="28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54" name="Text Box 64">
            <a:extLst>
              <a:ext uri="{FF2B5EF4-FFF2-40B4-BE49-F238E27FC236}">
                <a16:creationId xmlns:a16="http://schemas.microsoft.com/office/drawing/2014/main" id="{607FC893-199D-400B-8F44-F09F1EB28E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7784" y="4721123"/>
            <a:ext cx="42957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800" i="1" dirty="0">
                <a:solidFill>
                  <a:srgbClr val="0066FF"/>
                </a:solidFill>
                <a:ea typeface="標楷體" panose="03000509000000000000" pitchFamily="65" charset="-120"/>
              </a:rPr>
              <a:t>K</a:t>
            </a:r>
            <a:r>
              <a:rPr lang="zh-CN" altLang="en-US" sz="2800" dirty="0">
                <a:solidFill>
                  <a:srgbClr val="0066FF"/>
                </a:solidFill>
                <a:ea typeface="標楷體" panose="03000509000000000000" pitchFamily="65" charset="-120"/>
              </a:rPr>
              <a:t>的倍數是</a:t>
            </a:r>
            <a:r>
              <a:rPr lang="en-US" altLang="zh-CN" sz="2800" dirty="0">
                <a:solidFill>
                  <a:srgbClr val="0066FF"/>
                </a:solidFill>
                <a:ea typeface="標楷體" panose="03000509000000000000" pitchFamily="65" charset="-120"/>
              </a:rPr>
              <a:t>129</a:t>
            </a:r>
            <a:r>
              <a:rPr lang="zh-CN" altLang="en-US" sz="2800" dirty="0">
                <a:solidFill>
                  <a:srgbClr val="0066FF"/>
                </a:solidFill>
                <a:ea typeface="標楷體" panose="03000509000000000000" pitchFamily="65" charset="-120"/>
              </a:rPr>
              <a:t>、</a:t>
            </a:r>
            <a:r>
              <a:rPr lang="en-US" altLang="zh-CN" sz="2800" dirty="0">
                <a:solidFill>
                  <a:srgbClr val="0066FF"/>
                </a:solidFill>
                <a:ea typeface="標楷體" panose="03000509000000000000" pitchFamily="65" charset="-120"/>
              </a:rPr>
              <a:t>258</a:t>
            </a:r>
            <a:r>
              <a:rPr lang="en-US" altLang="zh-CN" sz="2800" dirty="0">
                <a:solidFill>
                  <a:srgbClr val="0066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……</a:t>
            </a:r>
            <a:endParaRPr lang="zh-TW" altLang="en-US" sz="2800" dirty="0">
              <a:solidFill>
                <a:srgbClr val="0066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1D4B38C5-7BAF-411A-A265-463F1C925D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6818" y="2987015"/>
            <a:ext cx="5685581" cy="461665"/>
          </a:xfrm>
          <a:prstGeom prst="rect">
            <a:avLst/>
          </a:prstGeom>
          <a:noFill/>
          <a:ln w="9525">
            <a:solidFill>
              <a:srgbClr val="008A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400" dirty="0">
                <a:solidFill>
                  <a:srgbClr val="008A00"/>
                </a:solidFill>
              </a:rPr>
              <a:t>把</a:t>
            </a:r>
            <a:r>
              <a:rPr lang="en-US" altLang="zh-TW" sz="2400" i="1" dirty="0">
                <a:solidFill>
                  <a:srgbClr val="008A00"/>
                </a:solidFill>
              </a:rPr>
              <a:t>K</a:t>
            </a:r>
            <a:r>
              <a:rPr lang="zh-TW" altLang="en-US" sz="2400" dirty="0">
                <a:solidFill>
                  <a:srgbClr val="008A00"/>
                </a:solidFill>
              </a:rPr>
              <a:t>寫成相關因數的乘式，找出</a:t>
            </a:r>
            <a:r>
              <a:rPr lang="en-US" altLang="zh-TW" sz="2400" i="1" dirty="0">
                <a:solidFill>
                  <a:srgbClr val="008A00"/>
                </a:solidFill>
              </a:rPr>
              <a:t>K</a:t>
            </a:r>
            <a:r>
              <a:rPr lang="zh-TW" altLang="en-US" sz="2400" dirty="0">
                <a:solidFill>
                  <a:srgbClr val="008A00"/>
                </a:solidFill>
              </a:rPr>
              <a:t>的值。</a:t>
            </a:r>
            <a:endParaRPr lang="zh-CN" altLang="en-US" sz="2400" dirty="0">
              <a:solidFill>
                <a:srgbClr val="008A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51" grpId="1" animBg="1"/>
      <p:bldP spid="52" grpId="0" animBg="1"/>
      <p:bldP spid="52" grpId="1" animBg="1"/>
      <p:bldP spid="27" grpId="0"/>
      <p:bldP spid="50" grpId="0"/>
      <p:bldP spid="50" grpId="1"/>
      <p:bldP spid="53" grpId="0"/>
      <p:bldP spid="53" grpId="1"/>
      <p:bldP spid="54" grpId="0"/>
      <p:bldP spid="54" grpId="1"/>
      <p:bldP spid="13" grpId="0" animBg="1"/>
      <p:bldP spid="13" grpId="1" animBg="1"/>
    </p:bldLst>
  </p:timing>
</p:sld>
</file>

<file path=ppt/theme/theme1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4548</TotalTime>
  <Words>84</Words>
  <Application>Microsoft Office PowerPoint</Application>
  <PresentationFormat>全屏显示(4:3)</PresentationFormat>
  <Paragraphs>14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標楷體</vt:lpstr>
      <vt:lpstr>新細明體</vt:lpstr>
      <vt:lpstr>幼圆</vt:lpstr>
      <vt:lpstr>Arial</vt:lpstr>
      <vt:lpstr>Calibri</vt:lpstr>
      <vt:lpstr>1_預設簡報設計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Nancy Zhang</dc:creator>
  <cp:lastModifiedBy>Nancy Zhang</cp:lastModifiedBy>
  <cp:revision>525</cp:revision>
  <dcterms:modified xsi:type="dcterms:W3CDTF">2023-07-12T09:33:27Z</dcterms:modified>
</cp:coreProperties>
</file>