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BEDEB"/>
    <a:srgbClr val="EBE6FE"/>
    <a:srgbClr val="008A00"/>
    <a:srgbClr val="009600"/>
    <a:srgbClr val="FF9900"/>
    <a:srgbClr val="FF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E92555E-F59C-42D8-A3E3-2C55301C21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6D8EBAC-FA28-4A02-9C98-151EA531ED8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1FB5596-59F0-4F0E-8860-5749C57959C5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830D7DD-911B-41EF-AB3F-B3BAD2FA37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743A22E-9ECA-440F-BC45-EC90D54B2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9F08F1C-92E8-4CCD-A5C5-6DAB7F929E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8AC7C5-D721-44AF-9797-7E0C24ED5B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35A3452-9BB2-4C1B-A8FF-B8B8ABB912A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71D5F09-29AA-4A3D-841A-8630C80756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94AAFC2-2A7D-4833-BA4B-0088C37978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43269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04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447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94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8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519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308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407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61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319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348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A0612BA-B831-40F0-AA7E-9A0F42935D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E5D0B98D-883D-4F42-B725-F938C19D4EB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0">
            <a:extLst>
              <a:ext uri="{FF2B5EF4-FFF2-40B4-BE49-F238E27FC236}">
                <a16:creationId xmlns:a16="http://schemas.microsoft.com/office/drawing/2014/main" id="{025610B7-C944-41BA-91DA-268646150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7651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14.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63F2250D-BC07-41B2-9DD4-B1DE23F25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313" y="1971675"/>
            <a:ext cx="65849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下列哪一個圖形</a:t>
            </a:r>
            <a:r>
              <a:rPr lang="zh-TW" altLang="en-US" sz="2800" b="1" u="sng" dirty="0">
                <a:ea typeface="標楷體" panose="03000509000000000000" pitchFamily="65" charset="-120"/>
              </a:rPr>
              <a:t>不可能</a:t>
            </a:r>
            <a:r>
              <a:rPr lang="zh-TW" altLang="en-US" sz="2800" dirty="0">
                <a:ea typeface="標楷體" panose="03000509000000000000" pitchFamily="65" charset="-120"/>
              </a:rPr>
              <a:t>由以上四個圖形拼</a:t>
            </a:r>
          </a:p>
          <a:p>
            <a:r>
              <a:rPr lang="zh-TW" altLang="en-US" sz="2800" dirty="0">
                <a:ea typeface="標楷體" panose="03000509000000000000" pitchFamily="65" charset="-120"/>
              </a:rPr>
              <a:t>砌出來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CN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D0F41EF7-D735-4BB2-BEDF-A16514E80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775" y="3032472"/>
            <a:ext cx="65182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10000"/>
              </a:spcAft>
              <a:buFontTx/>
              <a:buAutoNum type="alphaUcPeriod"/>
            </a:pPr>
            <a:r>
              <a:rPr lang="zh-TW" altLang="en-US" sz="2800"/>
              <a:t>                               </a:t>
            </a:r>
            <a:r>
              <a:rPr lang="en-US" altLang="zh-TW" sz="2800"/>
              <a:t>B.</a:t>
            </a:r>
          </a:p>
          <a:p>
            <a:pPr eaLnBrk="1" hangingPunct="1">
              <a:spcBef>
                <a:spcPct val="60000"/>
              </a:spcBef>
              <a:spcAft>
                <a:spcPct val="60000"/>
              </a:spcAft>
            </a:pPr>
            <a:endParaRPr lang="en-US" altLang="zh-TW" sz="2800"/>
          </a:p>
          <a:p>
            <a:pPr eaLnBrk="1" hangingPunct="1">
              <a:spcBef>
                <a:spcPct val="20000"/>
              </a:spcBef>
              <a:spcAft>
                <a:spcPct val="10000"/>
              </a:spcAft>
            </a:pPr>
            <a:r>
              <a:rPr lang="en-US" altLang="zh-TW" sz="2800"/>
              <a:t>C.                               D.</a:t>
            </a:r>
          </a:p>
          <a:p>
            <a:pPr eaLnBrk="1" hangingPunct="1">
              <a:spcBef>
                <a:spcPct val="20000"/>
              </a:spcBef>
              <a:spcAft>
                <a:spcPct val="10000"/>
              </a:spcAft>
            </a:pPr>
            <a:endParaRPr lang="en-US" altLang="zh-TW" sz="2800"/>
          </a:p>
        </p:txBody>
      </p:sp>
      <p:graphicFrame>
        <p:nvGraphicFramePr>
          <p:cNvPr id="184701" name="Group 1405">
            <a:extLst>
              <a:ext uri="{FF2B5EF4-FFF2-40B4-BE49-F238E27FC236}">
                <a16:creationId xmlns:a16="http://schemas.microsoft.com/office/drawing/2014/main" id="{B477F458-8CB0-4940-9BDD-0043FE95563A}"/>
              </a:ext>
            </a:extLst>
          </p:cNvPr>
          <p:cNvGraphicFramePr>
            <a:graphicFrameLocks noGrp="1"/>
          </p:cNvGraphicFramePr>
          <p:nvPr/>
        </p:nvGraphicFramePr>
        <p:xfrm>
          <a:off x="2051050" y="981075"/>
          <a:ext cx="4146550" cy="1019176"/>
        </p:xfrm>
        <a:graphic>
          <a:graphicData uri="http://schemas.openxmlformats.org/drawingml/2006/table">
            <a:tbl>
              <a:tblPr/>
              <a:tblGrid>
                <a:gridCol w="258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64" name="Freeform 214">
            <a:extLst>
              <a:ext uri="{FF2B5EF4-FFF2-40B4-BE49-F238E27FC236}">
                <a16:creationId xmlns:a16="http://schemas.microsoft.com/office/drawing/2014/main" id="{F30D99BE-C8A9-4A8D-B425-CE5DE036239F}"/>
              </a:ext>
            </a:extLst>
          </p:cNvPr>
          <p:cNvSpPr>
            <a:spLocks/>
          </p:cNvSpPr>
          <p:nvPr/>
        </p:nvSpPr>
        <p:spPr bwMode="auto">
          <a:xfrm>
            <a:off x="2568575" y="1239838"/>
            <a:ext cx="519113" cy="509587"/>
          </a:xfrm>
          <a:custGeom>
            <a:avLst/>
            <a:gdLst>
              <a:gd name="T0" fmla="*/ 0 w 327"/>
              <a:gd name="T1" fmla="*/ 0 h 321"/>
              <a:gd name="T2" fmla="*/ 2147483646 w 327"/>
              <a:gd name="T3" fmla="*/ 0 h 321"/>
              <a:gd name="T4" fmla="*/ 2147483646 w 327"/>
              <a:gd name="T5" fmla="*/ 2147483646 h 321"/>
              <a:gd name="T6" fmla="*/ 0 w 327"/>
              <a:gd name="T7" fmla="*/ 2147483646 h 321"/>
              <a:gd name="T8" fmla="*/ 0 w 327"/>
              <a:gd name="T9" fmla="*/ 0 h 3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7"/>
              <a:gd name="T16" fmla="*/ 0 h 321"/>
              <a:gd name="T17" fmla="*/ 327 w 327"/>
              <a:gd name="T18" fmla="*/ 321 h 3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7" h="321">
                <a:moveTo>
                  <a:pt x="0" y="0"/>
                </a:moveTo>
                <a:lnTo>
                  <a:pt x="162" y="0"/>
                </a:lnTo>
                <a:lnTo>
                  <a:pt x="327" y="321"/>
                </a:lnTo>
                <a:lnTo>
                  <a:pt x="0" y="32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85535" name="Group 2239">
            <a:extLst>
              <a:ext uri="{FF2B5EF4-FFF2-40B4-BE49-F238E27FC236}">
                <a16:creationId xmlns:a16="http://schemas.microsoft.com/office/drawing/2014/main" id="{BCDBAA9F-0BFF-49A9-932E-57424412F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242197"/>
              </p:ext>
            </p:extLst>
          </p:nvPr>
        </p:nvGraphicFramePr>
        <p:xfrm>
          <a:off x="1622425" y="3105497"/>
          <a:ext cx="1817688" cy="1025526"/>
        </p:xfrm>
        <a:graphic>
          <a:graphicData uri="http://schemas.openxmlformats.org/drawingml/2006/table">
            <a:tbl>
              <a:tblPr/>
              <a:tblGrid>
                <a:gridCol w="26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5536" name="Group 2240">
            <a:extLst>
              <a:ext uri="{FF2B5EF4-FFF2-40B4-BE49-F238E27FC236}">
                <a16:creationId xmlns:a16="http://schemas.microsoft.com/office/drawing/2014/main" id="{A0C537E2-0231-48AF-B506-4C8C1719A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863706"/>
              </p:ext>
            </p:extLst>
          </p:nvPr>
        </p:nvGraphicFramePr>
        <p:xfrm>
          <a:off x="5064125" y="3095972"/>
          <a:ext cx="1817688" cy="1025526"/>
        </p:xfrm>
        <a:graphic>
          <a:graphicData uri="http://schemas.openxmlformats.org/drawingml/2006/table">
            <a:tbl>
              <a:tblPr/>
              <a:tblGrid>
                <a:gridCol w="26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5537" name="Group 2241">
            <a:extLst>
              <a:ext uri="{FF2B5EF4-FFF2-40B4-BE49-F238E27FC236}">
                <a16:creationId xmlns:a16="http://schemas.microsoft.com/office/drawing/2014/main" id="{70E32097-8618-4D46-A1A4-2BEA34ABD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327083"/>
              </p:ext>
            </p:extLst>
          </p:nvPr>
        </p:nvGraphicFramePr>
        <p:xfrm>
          <a:off x="1631950" y="4675535"/>
          <a:ext cx="1817688" cy="1014413"/>
        </p:xfrm>
        <a:graphic>
          <a:graphicData uri="http://schemas.openxmlformats.org/drawingml/2006/table">
            <a:tbl>
              <a:tblPr/>
              <a:tblGrid>
                <a:gridCol w="26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49" marB="45749"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5538" name="Group 2242">
            <a:extLst>
              <a:ext uri="{FF2B5EF4-FFF2-40B4-BE49-F238E27FC236}">
                <a16:creationId xmlns:a16="http://schemas.microsoft.com/office/drawing/2014/main" id="{72CF8FE2-853B-4F9A-A14C-E902CFAF49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035380"/>
              </p:ext>
            </p:extLst>
          </p:nvPr>
        </p:nvGraphicFramePr>
        <p:xfrm>
          <a:off x="5081588" y="4692997"/>
          <a:ext cx="1817687" cy="1025526"/>
        </p:xfrm>
        <a:graphic>
          <a:graphicData uri="http://schemas.openxmlformats.org/drawingml/2006/table">
            <a:tbl>
              <a:tblPr/>
              <a:tblGrid>
                <a:gridCol w="26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33" name="Freeform 423">
            <a:extLst>
              <a:ext uri="{FF2B5EF4-FFF2-40B4-BE49-F238E27FC236}">
                <a16:creationId xmlns:a16="http://schemas.microsoft.com/office/drawing/2014/main" id="{69145D71-8241-4070-B355-8727CABB1945}"/>
              </a:ext>
            </a:extLst>
          </p:cNvPr>
          <p:cNvSpPr>
            <a:spLocks/>
          </p:cNvSpPr>
          <p:nvPr/>
        </p:nvSpPr>
        <p:spPr bwMode="auto">
          <a:xfrm>
            <a:off x="4383088" y="1238250"/>
            <a:ext cx="519112" cy="509588"/>
          </a:xfrm>
          <a:custGeom>
            <a:avLst/>
            <a:gdLst>
              <a:gd name="T0" fmla="*/ 0 w 327"/>
              <a:gd name="T1" fmla="*/ 0 h 321"/>
              <a:gd name="T2" fmla="*/ 2147483646 w 327"/>
              <a:gd name="T3" fmla="*/ 0 h 321"/>
              <a:gd name="T4" fmla="*/ 2147483646 w 327"/>
              <a:gd name="T5" fmla="*/ 2147483646 h 321"/>
              <a:gd name="T6" fmla="*/ 2147483646 w 327"/>
              <a:gd name="T7" fmla="*/ 2147483646 h 321"/>
              <a:gd name="T8" fmla="*/ 0 w 327"/>
              <a:gd name="T9" fmla="*/ 0 h 3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7"/>
              <a:gd name="T16" fmla="*/ 0 h 321"/>
              <a:gd name="T17" fmla="*/ 327 w 327"/>
              <a:gd name="T18" fmla="*/ 321 h 32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7" h="321">
                <a:moveTo>
                  <a:pt x="0" y="0"/>
                </a:moveTo>
                <a:lnTo>
                  <a:pt x="164" y="0"/>
                </a:lnTo>
                <a:lnTo>
                  <a:pt x="327" y="321"/>
                </a:lnTo>
                <a:lnTo>
                  <a:pt x="165" y="32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34" name="Freeform 424">
            <a:extLst>
              <a:ext uri="{FF2B5EF4-FFF2-40B4-BE49-F238E27FC236}">
                <a16:creationId xmlns:a16="http://schemas.microsoft.com/office/drawing/2014/main" id="{41861619-97C3-4750-9856-8EAD2698BA73}"/>
              </a:ext>
            </a:extLst>
          </p:cNvPr>
          <p:cNvSpPr>
            <a:spLocks/>
          </p:cNvSpPr>
          <p:nvPr/>
        </p:nvSpPr>
        <p:spPr bwMode="auto">
          <a:xfrm>
            <a:off x="5416550" y="1236663"/>
            <a:ext cx="263525" cy="511175"/>
          </a:xfrm>
          <a:custGeom>
            <a:avLst/>
            <a:gdLst>
              <a:gd name="T0" fmla="*/ 0 w 166"/>
              <a:gd name="T1" fmla="*/ 2147483646 h 322"/>
              <a:gd name="T2" fmla="*/ 2147483646 w 166"/>
              <a:gd name="T3" fmla="*/ 0 h 322"/>
              <a:gd name="T4" fmla="*/ 2147483646 w 166"/>
              <a:gd name="T5" fmla="*/ 2147483646 h 322"/>
              <a:gd name="T6" fmla="*/ 0 w 166"/>
              <a:gd name="T7" fmla="*/ 2147483646 h 322"/>
              <a:gd name="T8" fmla="*/ 0 60000 65536"/>
              <a:gd name="T9" fmla="*/ 0 60000 65536"/>
              <a:gd name="T10" fmla="*/ 0 60000 65536"/>
              <a:gd name="T11" fmla="*/ 0 60000 65536"/>
              <a:gd name="T12" fmla="*/ 0 w 166"/>
              <a:gd name="T13" fmla="*/ 0 h 322"/>
              <a:gd name="T14" fmla="*/ 166 w 166"/>
              <a:gd name="T15" fmla="*/ 322 h 3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6" h="322">
                <a:moveTo>
                  <a:pt x="0" y="1"/>
                </a:moveTo>
                <a:lnTo>
                  <a:pt x="166" y="0"/>
                </a:lnTo>
                <a:lnTo>
                  <a:pt x="166" y="322"/>
                </a:ln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35" name="Freeform 2226">
            <a:extLst>
              <a:ext uri="{FF2B5EF4-FFF2-40B4-BE49-F238E27FC236}">
                <a16:creationId xmlns:a16="http://schemas.microsoft.com/office/drawing/2014/main" id="{440B9306-F4CE-4805-B42B-13707AB262ED}"/>
              </a:ext>
            </a:extLst>
          </p:cNvPr>
          <p:cNvSpPr>
            <a:spLocks/>
          </p:cNvSpPr>
          <p:nvPr/>
        </p:nvSpPr>
        <p:spPr bwMode="auto">
          <a:xfrm>
            <a:off x="1881188" y="3361085"/>
            <a:ext cx="1038225" cy="512762"/>
          </a:xfrm>
          <a:custGeom>
            <a:avLst/>
            <a:gdLst>
              <a:gd name="T0" fmla="*/ 0 w 654"/>
              <a:gd name="T1" fmla="*/ 0 h 320"/>
              <a:gd name="T2" fmla="*/ 2147483646 w 654"/>
              <a:gd name="T3" fmla="*/ 0 h 320"/>
              <a:gd name="T4" fmla="*/ 2147483646 w 654"/>
              <a:gd name="T5" fmla="*/ 2147483646 h 320"/>
              <a:gd name="T6" fmla="*/ 2147483646 w 654"/>
              <a:gd name="T7" fmla="*/ 2147483646 h 320"/>
              <a:gd name="T8" fmla="*/ 2147483646 w 654"/>
              <a:gd name="T9" fmla="*/ 2147483646 h 320"/>
              <a:gd name="T10" fmla="*/ 0 w 654"/>
              <a:gd name="T11" fmla="*/ 2147483646 h 320"/>
              <a:gd name="T12" fmla="*/ 0 w 654"/>
              <a:gd name="T13" fmla="*/ 0 h 32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54"/>
              <a:gd name="T22" fmla="*/ 0 h 320"/>
              <a:gd name="T23" fmla="*/ 654 w 654"/>
              <a:gd name="T24" fmla="*/ 320 h 32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54" h="320">
                <a:moveTo>
                  <a:pt x="0" y="0"/>
                </a:moveTo>
                <a:lnTo>
                  <a:pt x="492" y="0"/>
                </a:lnTo>
                <a:lnTo>
                  <a:pt x="492" y="160"/>
                </a:lnTo>
                <a:lnTo>
                  <a:pt x="654" y="160"/>
                </a:lnTo>
                <a:lnTo>
                  <a:pt x="654" y="319"/>
                </a:lnTo>
                <a:lnTo>
                  <a:pt x="0" y="32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23" name="Freeform 2227">
            <a:extLst>
              <a:ext uri="{FF2B5EF4-FFF2-40B4-BE49-F238E27FC236}">
                <a16:creationId xmlns:a16="http://schemas.microsoft.com/office/drawing/2014/main" id="{D4450619-E16F-44B7-8D0D-B2FDBE9FAE1A}"/>
              </a:ext>
            </a:extLst>
          </p:cNvPr>
          <p:cNvSpPr>
            <a:spLocks/>
          </p:cNvSpPr>
          <p:nvPr/>
        </p:nvSpPr>
        <p:spPr bwMode="auto">
          <a:xfrm>
            <a:off x="1892300" y="3362672"/>
            <a:ext cx="242888" cy="496888"/>
          </a:xfrm>
          <a:custGeom>
            <a:avLst/>
            <a:gdLst>
              <a:gd name="T0" fmla="*/ 0 w 153"/>
              <a:gd name="T1" fmla="*/ 0 h 313"/>
              <a:gd name="T2" fmla="*/ 2147483646 w 153"/>
              <a:gd name="T3" fmla="*/ 2147483646 h 313"/>
              <a:gd name="T4" fmla="*/ 0 60000 65536"/>
              <a:gd name="T5" fmla="*/ 0 60000 65536"/>
              <a:gd name="T6" fmla="*/ 0 w 153"/>
              <a:gd name="T7" fmla="*/ 0 h 313"/>
              <a:gd name="T8" fmla="*/ 153 w 153"/>
              <a:gd name="T9" fmla="*/ 313 h 31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3" h="313">
                <a:moveTo>
                  <a:pt x="0" y="0"/>
                </a:moveTo>
                <a:lnTo>
                  <a:pt x="153" y="313"/>
                </a:lnTo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24" name="Line 2228">
            <a:extLst>
              <a:ext uri="{FF2B5EF4-FFF2-40B4-BE49-F238E27FC236}">
                <a16:creationId xmlns:a16="http://schemas.microsoft.com/office/drawing/2014/main" id="{38B3A870-2529-4B48-A5C4-66293318DB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1538" y="3362672"/>
            <a:ext cx="260350" cy="496888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25" name="Line 2229">
            <a:extLst>
              <a:ext uri="{FF2B5EF4-FFF2-40B4-BE49-F238E27FC236}">
                <a16:creationId xmlns:a16="http://schemas.microsoft.com/office/drawing/2014/main" id="{E3F87378-6726-45EB-B6D7-E5B65979C8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2238" y="3615085"/>
            <a:ext cx="0" cy="2667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39" name="Freeform 2231">
            <a:extLst>
              <a:ext uri="{FF2B5EF4-FFF2-40B4-BE49-F238E27FC236}">
                <a16:creationId xmlns:a16="http://schemas.microsoft.com/office/drawing/2014/main" id="{231174BC-2FE9-4199-AD73-FB0561D93244}"/>
              </a:ext>
            </a:extLst>
          </p:cNvPr>
          <p:cNvSpPr>
            <a:spLocks/>
          </p:cNvSpPr>
          <p:nvPr/>
        </p:nvSpPr>
        <p:spPr bwMode="auto">
          <a:xfrm>
            <a:off x="5324475" y="3351560"/>
            <a:ext cx="1296988" cy="514350"/>
          </a:xfrm>
          <a:custGeom>
            <a:avLst/>
            <a:gdLst>
              <a:gd name="T0" fmla="*/ 0 w 817"/>
              <a:gd name="T1" fmla="*/ 2147483646 h 324"/>
              <a:gd name="T2" fmla="*/ 0 w 817"/>
              <a:gd name="T3" fmla="*/ 2147483646 h 324"/>
              <a:gd name="T4" fmla="*/ 2147483646 w 817"/>
              <a:gd name="T5" fmla="*/ 2147483646 h 324"/>
              <a:gd name="T6" fmla="*/ 2147483646 w 817"/>
              <a:gd name="T7" fmla="*/ 0 h 324"/>
              <a:gd name="T8" fmla="*/ 2147483646 w 817"/>
              <a:gd name="T9" fmla="*/ 0 h 324"/>
              <a:gd name="T10" fmla="*/ 2147483646 w 817"/>
              <a:gd name="T11" fmla="*/ 2147483646 h 324"/>
              <a:gd name="T12" fmla="*/ 2147483646 w 817"/>
              <a:gd name="T13" fmla="*/ 2147483646 h 324"/>
              <a:gd name="T14" fmla="*/ 0 w 817"/>
              <a:gd name="T15" fmla="*/ 2147483646 h 3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17"/>
              <a:gd name="T25" fmla="*/ 0 h 324"/>
              <a:gd name="T26" fmla="*/ 817 w 817"/>
              <a:gd name="T27" fmla="*/ 324 h 32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17" h="324">
                <a:moveTo>
                  <a:pt x="0" y="323"/>
                </a:moveTo>
                <a:lnTo>
                  <a:pt x="0" y="164"/>
                </a:lnTo>
                <a:lnTo>
                  <a:pt x="161" y="164"/>
                </a:lnTo>
                <a:lnTo>
                  <a:pt x="489" y="0"/>
                </a:lnTo>
                <a:lnTo>
                  <a:pt x="817" y="0"/>
                </a:lnTo>
                <a:lnTo>
                  <a:pt x="817" y="160"/>
                </a:lnTo>
                <a:lnTo>
                  <a:pt x="494" y="324"/>
                </a:lnTo>
                <a:lnTo>
                  <a:pt x="0" y="323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28" name="Line 2232">
            <a:extLst>
              <a:ext uri="{FF2B5EF4-FFF2-40B4-BE49-F238E27FC236}">
                <a16:creationId xmlns:a16="http://schemas.microsoft.com/office/drawing/2014/main" id="{93CBCA49-63D6-495C-881B-936E75174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3238" y="3608735"/>
            <a:ext cx="0" cy="25717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29" name="Line 2233">
            <a:extLst>
              <a:ext uri="{FF2B5EF4-FFF2-40B4-BE49-F238E27FC236}">
                <a16:creationId xmlns:a16="http://schemas.microsoft.com/office/drawing/2014/main" id="{30425731-C8CC-4AD3-BE8B-2168183F4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3938" y="3345210"/>
            <a:ext cx="0" cy="52387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30" name="Line 2234">
            <a:extLst>
              <a:ext uri="{FF2B5EF4-FFF2-40B4-BE49-F238E27FC236}">
                <a16:creationId xmlns:a16="http://schemas.microsoft.com/office/drawing/2014/main" id="{805CDB3B-6F06-43E2-AD0B-328EBC235B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88000" y="3608735"/>
            <a:ext cx="520700" cy="25082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43" name="Freeform 2235">
            <a:extLst>
              <a:ext uri="{FF2B5EF4-FFF2-40B4-BE49-F238E27FC236}">
                <a16:creationId xmlns:a16="http://schemas.microsoft.com/office/drawing/2014/main" id="{3AD7C88D-22EA-4037-8E1D-41FEE7D40163}"/>
              </a:ext>
            </a:extLst>
          </p:cNvPr>
          <p:cNvSpPr>
            <a:spLocks/>
          </p:cNvSpPr>
          <p:nvPr/>
        </p:nvSpPr>
        <p:spPr bwMode="auto">
          <a:xfrm>
            <a:off x="5340350" y="4946997"/>
            <a:ext cx="1041400" cy="774700"/>
          </a:xfrm>
          <a:custGeom>
            <a:avLst/>
            <a:gdLst>
              <a:gd name="T0" fmla="*/ 0 w 656"/>
              <a:gd name="T1" fmla="*/ 2147483646 h 488"/>
              <a:gd name="T2" fmla="*/ 2147483646 w 656"/>
              <a:gd name="T3" fmla="*/ 0 h 488"/>
              <a:gd name="T4" fmla="*/ 2147483646 w 656"/>
              <a:gd name="T5" fmla="*/ 2147483646 h 488"/>
              <a:gd name="T6" fmla="*/ 2147483646 w 656"/>
              <a:gd name="T7" fmla="*/ 2147483646 h 488"/>
              <a:gd name="T8" fmla="*/ 2147483646 w 656"/>
              <a:gd name="T9" fmla="*/ 2147483646 h 488"/>
              <a:gd name="T10" fmla="*/ 2147483646 w 656"/>
              <a:gd name="T11" fmla="*/ 2147483646 h 488"/>
              <a:gd name="T12" fmla="*/ 2147483646 w 656"/>
              <a:gd name="T13" fmla="*/ 2147483646 h 488"/>
              <a:gd name="T14" fmla="*/ 0 w 656"/>
              <a:gd name="T15" fmla="*/ 2147483646 h 4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56"/>
              <a:gd name="T25" fmla="*/ 0 h 488"/>
              <a:gd name="T26" fmla="*/ 656 w 656"/>
              <a:gd name="T27" fmla="*/ 488 h 48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56" h="488">
                <a:moveTo>
                  <a:pt x="0" y="1"/>
                </a:moveTo>
                <a:lnTo>
                  <a:pt x="488" y="0"/>
                </a:lnTo>
                <a:lnTo>
                  <a:pt x="656" y="324"/>
                </a:lnTo>
                <a:lnTo>
                  <a:pt x="655" y="488"/>
                </a:lnTo>
                <a:lnTo>
                  <a:pt x="491" y="488"/>
                </a:lnTo>
                <a:lnTo>
                  <a:pt x="491" y="325"/>
                </a:lnTo>
                <a:lnTo>
                  <a:pt x="163" y="324"/>
                </a:ln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32" name="Line 2236">
            <a:extLst>
              <a:ext uri="{FF2B5EF4-FFF2-40B4-BE49-F238E27FC236}">
                <a16:creationId xmlns:a16="http://schemas.microsoft.com/office/drawing/2014/main" id="{64492A7D-625E-43FF-BC94-26A112D29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1400" y="5462935"/>
            <a:ext cx="258763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33" name="Line 2237">
            <a:extLst>
              <a:ext uri="{FF2B5EF4-FFF2-40B4-BE49-F238E27FC236}">
                <a16:creationId xmlns:a16="http://schemas.microsoft.com/office/drawing/2014/main" id="{11406F08-FE7C-42D6-B6F2-2CA602AC2B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0700" y="4939060"/>
            <a:ext cx="0" cy="53022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34" name="Line 2238">
            <a:extLst>
              <a:ext uri="{FF2B5EF4-FFF2-40B4-BE49-F238E27FC236}">
                <a16:creationId xmlns:a16="http://schemas.microsoft.com/office/drawing/2014/main" id="{ABD238FF-652B-439F-A0EA-A53911555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1050" y="4950172"/>
            <a:ext cx="242888" cy="482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47" name="Freeform 2243">
            <a:extLst>
              <a:ext uri="{FF2B5EF4-FFF2-40B4-BE49-F238E27FC236}">
                <a16:creationId xmlns:a16="http://schemas.microsoft.com/office/drawing/2014/main" id="{D33E8302-D4ED-4295-B7B7-5E3B62B7DA20}"/>
              </a:ext>
            </a:extLst>
          </p:cNvPr>
          <p:cNvSpPr>
            <a:spLocks/>
          </p:cNvSpPr>
          <p:nvPr/>
        </p:nvSpPr>
        <p:spPr bwMode="auto">
          <a:xfrm>
            <a:off x="1892300" y="4934297"/>
            <a:ext cx="1035050" cy="501650"/>
          </a:xfrm>
          <a:custGeom>
            <a:avLst/>
            <a:gdLst>
              <a:gd name="T0" fmla="*/ 0 w 652"/>
              <a:gd name="T1" fmla="*/ 0 h 318"/>
              <a:gd name="T2" fmla="*/ 2147483646 w 652"/>
              <a:gd name="T3" fmla="*/ 2147483646 h 318"/>
              <a:gd name="T4" fmla="*/ 2147483646 w 652"/>
              <a:gd name="T5" fmla="*/ 2147483646 h 318"/>
              <a:gd name="T6" fmla="*/ 0 w 652"/>
              <a:gd name="T7" fmla="*/ 2147483646 h 318"/>
              <a:gd name="T8" fmla="*/ 0 w 652"/>
              <a:gd name="T9" fmla="*/ 0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2"/>
              <a:gd name="T16" fmla="*/ 0 h 318"/>
              <a:gd name="T17" fmla="*/ 652 w 652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2" h="318">
                <a:moveTo>
                  <a:pt x="0" y="0"/>
                </a:moveTo>
                <a:lnTo>
                  <a:pt x="488" y="1"/>
                </a:lnTo>
                <a:lnTo>
                  <a:pt x="652" y="317"/>
                </a:lnTo>
                <a:lnTo>
                  <a:pt x="0" y="31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48" name="Rectangle 2244">
            <a:extLst>
              <a:ext uri="{FF2B5EF4-FFF2-40B4-BE49-F238E27FC236}">
                <a16:creationId xmlns:a16="http://schemas.microsoft.com/office/drawing/2014/main" id="{20C863A4-C156-447C-A332-6CC2B053C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1225" y="5229572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58FE4BE8-7316-4C44-A42C-F6DB8ABE2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5513" y="5258147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C</a:t>
            </a:r>
          </a:p>
        </p:txBody>
      </p:sp>
      <p:sp>
        <p:nvSpPr>
          <p:cNvPr id="185542" name="Freeform 2246">
            <a:extLst>
              <a:ext uri="{FF2B5EF4-FFF2-40B4-BE49-F238E27FC236}">
                <a16:creationId xmlns:a16="http://schemas.microsoft.com/office/drawing/2014/main" id="{F8A5C135-82A4-4D5D-8616-A151A81805E5}"/>
              </a:ext>
            </a:extLst>
          </p:cNvPr>
          <p:cNvSpPr>
            <a:spLocks/>
          </p:cNvSpPr>
          <p:nvPr/>
        </p:nvSpPr>
        <p:spPr bwMode="auto">
          <a:xfrm>
            <a:off x="2138363" y="3357910"/>
            <a:ext cx="520700" cy="515937"/>
          </a:xfrm>
          <a:custGeom>
            <a:avLst/>
            <a:gdLst>
              <a:gd name="T0" fmla="*/ 2147483646 w 328"/>
              <a:gd name="T1" fmla="*/ 2147483646 h 317"/>
              <a:gd name="T2" fmla="*/ 2147483646 w 328"/>
              <a:gd name="T3" fmla="*/ 2147483646 h 317"/>
              <a:gd name="T4" fmla="*/ 0 w 328"/>
              <a:gd name="T5" fmla="*/ 0 h 317"/>
              <a:gd name="T6" fmla="*/ 2147483646 w 328"/>
              <a:gd name="T7" fmla="*/ 0 h 317"/>
              <a:gd name="T8" fmla="*/ 2147483646 w 328"/>
              <a:gd name="T9" fmla="*/ 2147483646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8"/>
              <a:gd name="T16" fmla="*/ 0 h 317"/>
              <a:gd name="T17" fmla="*/ 328 w 328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8" h="317">
                <a:moveTo>
                  <a:pt x="326" y="317"/>
                </a:moveTo>
                <a:lnTo>
                  <a:pt x="166" y="317"/>
                </a:lnTo>
                <a:lnTo>
                  <a:pt x="0" y="0"/>
                </a:lnTo>
                <a:lnTo>
                  <a:pt x="328" y="0"/>
                </a:lnTo>
                <a:lnTo>
                  <a:pt x="326" y="317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43" name="Freeform 2247">
            <a:extLst>
              <a:ext uri="{FF2B5EF4-FFF2-40B4-BE49-F238E27FC236}">
                <a16:creationId xmlns:a16="http://schemas.microsoft.com/office/drawing/2014/main" id="{E87F4C93-AB01-4DF4-9BD6-31EC0FB1C1E8}"/>
              </a:ext>
            </a:extLst>
          </p:cNvPr>
          <p:cNvSpPr>
            <a:spLocks/>
          </p:cNvSpPr>
          <p:nvPr/>
        </p:nvSpPr>
        <p:spPr bwMode="auto">
          <a:xfrm>
            <a:off x="1878013" y="3356322"/>
            <a:ext cx="254000" cy="515938"/>
          </a:xfrm>
          <a:custGeom>
            <a:avLst/>
            <a:gdLst>
              <a:gd name="T0" fmla="*/ 2147483646 w 160"/>
              <a:gd name="T1" fmla="*/ 2147483646 h 321"/>
              <a:gd name="T2" fmla="*/ 0 w 160"/>
              <a:gd name="T3" fmla="*/ 2147483646 h 321"/>
              <a:gd name="T4" fmla="*/ 0 w 160"/>
              <a:gd name="T5" fmla="*/ 0 h 321"/>
              <a:gd name="T6" fmla="*/ 2147483646 w 160"/>
              <a:gd name="T7" fmla="*/ 2147483646 h 321"/>
              <a:gd name="T8" fmla="*/ 0 60000 65536"/>
              <a:gd name="T9" fmla="*/ 0 60000 65536"/>
              <a:gd name="T10" fmla="*/ 0 60000 65536"/>
              <a:gd name="T11" fmla="*/ 0 60000 65536"/>
              <a:gd name="T12" fmla="*/ 0 w 160"/>
              <a:gd name="T13" fmla="*/ 0 h 321"/>
              <a:gd name="T14" fmla="*/ 160 w 160"/>
              <a:gd name="T15" fmla="*/ 321 h 3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" h="321">
                <a:moveTo>
                  <a:pt x="160" y="320"/>
                </a:moveTo>
                <a:lnTo>
                  <a:pt x="0" y="321"/>
                </a:lnTo>
                <a:lnTo>
                  <a:pt x="0" y="0"/>
                </a:lnTo>
                <a:lnTo>
                  <a:pt x="160" y="32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44" name="Freeform 2248">
            <a:extLst>
              <a:ext uri="{FF2B5EF4-FFF2-40B4-BE49-F238E27FC236}">
                <a16:creationId xmlns:a16="http://schemas.microsoft.com/office/drawing/2014/main" id="{16C65EE1-F35B-4062-9910-BEB429A16615}"/>
              </a:ext>
            </a:extLst>
          </p:cNvPr>
          <p:cNvSpPr>
            <a:spLocks/>
          </p:cNvSpPr>
          <p:nvPr/>
        </p:nvSpPr>
        <p:spPr bwMode="auto">
          <a:xfrm>
            <a:off x="1881188" y="3354735"/>
            <a:ext cx="522287" cy="515937"/>
          </a:xfrm>
          <a:custGeom>
            <a:avLst/>
            <a:gdLst>
              <a:gd name="T0" fmla="*/ 0 w 329"/>
              <a:gd name="T1" fmla="*/ 0 h 325"/>
              <a:gd name="T2" fmla="*/ 2147483646 w 329"/>
              <a:gd name="T3" fmla="*/ 2147483646 h 325"/>
              <a:gd name="T4" fmla="*/ 2147483646 w 329"/>
              <a:gd name="T5" fmla="*/ 2147483646 h 325"/>
              <a:gd name="T6" fmla="*/ 2147483646 w 329"/>
              <a:gd name="T7" fmla="*/ 2147483646 h 325"/>
              <a:gd name="T8" fmla="*/ 2147483646 w 329"/>
              <a:gd name="T9" fmla="*/ 2147483646 h 325"/>
              <a:gd name="T10" fmla="*/ 0 w 329"/>
              <a:gd name="T11" fmla="*/ 0 h 3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9"/>
              <a:gd name="T19" fmla="*/ 0 h 325"/>
              <a:gd name="T20" fmla="*/ 329 w 329"/>
              <a:gd name="T21" fmla="*/ 325 h 3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9" h="325">
                <a:moveTo>
                  <a:pt x="0" y="0"/>
                </a:moveTo>
                <a:lnTo>
                  <a:pt x="6" y="1"/>
                </a:lnTo>
                <a:lnTo>
                  <a:pt x="164" y="1"/>
                </a:lnTo>
                <a:lnTo>
                  <a:pt x="329" y="325"/>
                </a:lnTo>
                <a:lnTo>
                  <a:pt x="165" y="325"/>
                </a:lnTo>
                <a:lnTo>
                  <a:pt x="0" y="0"/>
                </a:lnTo>
                <a:close/>
              </a:path>
            </a:pathLst>
          </a:cu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45" name="Rectangle 2249">
            <a:extLst>
              <a:ext uri="{FF2B5EF4-FFF2-40B4-BE49-F238E27FC236}">
                <a16:creationId xmlns:a16="http://schemas.microsoft.com/office/drawing/2014/main" id="{D9164815-B43D-48F4-8315-3B0E90C6C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3825" y="3619847"/>
            <a:ext cx="252413" cy="252413"/>
          </a:xfrm>
          <a:prstGeom prst="rect">
            <a:avLst/>
          </a:prstGeom>
          <a:solidFill>
            <a:srgbClr val="FF9900">
              <a:alpha val="39999"/>
            </a:srgb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3354" name="Rectangle 2267">
            <a:extLst>
              <a:ext uri="{FF2B5EF4-FFF2-40B4-BE49-F238E27FC236}">
                <a16:creationId xmlns:a16="http://schemas.microsoft.com/office/drawing/2014/main" id="{7D2C78C7-8F50-4441-A762-6C89D29213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5213" y="1235075"/>
            <a:ext cx="260350" cy="2603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185564" name="Freeform 2268">
            <a:extLst>
              <a:ext uri="{FF2B5EF4-FFF2-40B4-BE49-F238E27FC236}">
                <a16:creationId xmlns:a16="http://schemas.microsoft.com/office/drawing/2014/main" id="{5CEB1B07-2E30-4941-8881-BFAE2721D1B9}"/>
              </a:ext>
            </a:extLst>
          </p:cNvPr>
          <p:cNvSpPr>
            <a:spLocks/>
          </p:cNvSpPr>
          <p:nvPr/>
        </p:nvSpPr>
        <p:spPr bwMode="auto">
          <a:xfrm rot="-5400000">
            <a:off x="6101557" y="3360291"/>
            <a:ext cx="520700" cy="515937"/>
          </a:xfrm>
          <a:custGeom>
            <a:avLst/>
            <a:gdLst>
              <a:gd name="T0" fmla="*/ 2147483646 w 328"/>
              <a:gd name="T1" fmla="*/ 2147483646 h 317"/>
              <a:gd name="T2" fmla="*/ 2147483646 w 328"/>
              <a:gd name="T3" fmla="*/ 2147483646 h 317"/>
              <a:gd name="T4" fmla="*/ 0 w 328"/>
              <a:gd name="T5" fmla="*/ 0 h 317"/>
              <a:gd name="T6" fmla="*/ 2147483646 w 328"/>
              <a:gd name="T7" fmla="*/ 0 h 317"/>
              <a:gd name="T8" fmla="*/ 2147483646 w 328"/>
              <a:gd name="T9" fmla="*/ 2147483646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8"/>
              <a:gd name="T16" fmla="*/ 0 h 317"/>
              <a:gd name="T17" fmla="*/ 328 w 328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8" h="317">
                <a:moveTo>
                  <a:pt x="326" y="317"/>
                </a:moveTo>
                <a:lnTo>
                  <a:pt x="166" y="317"/>
                </a:lnTo>
                <a:lnTo>
                  <a:pt x="0" y="0"/>
                </a:lnTo>
                <a:lnTo>
                  <a:pt x="328" y="0"/>
                </a:lnTo>
                <a:lnTo>
                  <a:pt x="326" y="317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65" name="Freeform 2269">
            <a:extLst>
              <a:ext uri="{FF2B5EF4-FFF2-40B4-BE49-F238E27FC236}">
                <a16:creationId xmlns:a16="http://schemas.microsoft.com/office/drawing/2014/main" id="{D9C91B49-948D-41A2-91B1-352DDBA5FA9B}"/>
              </a:ext>
            </a:extLst>
          </p:cNvPr>
          <p:cNvSpPr>
            <a:spLocks/>
          </p:cNvSpPr>
          <p:nvPr/>
        </p:nvSpPr>
        <p:spPr bwMode="auto">
          <a:xfrm rot="-5400000">
            <a:off x="5720557" y="3482528"/>
            <a:ext cx="254000" cy="515937"/>
          </a:xfrm>
          <a:custGeom>
            <a:avLst/>
            <a:gdLst>
              <a:gd name="T0" fmla="*/ 2147483646 w 160"/>
              <a:gd name="T1" fmla="*/ 2147483646 h 321"/>
              <a:gd name="T2" fmla="*/ 0 w 160"/>
              <a:gd name="T3" fmla="*/ 2147483646 h 321"/>
              <a:gd name="T4" fmla="*/ 0 w 160"/>
              <a:gd name="T5" fmla="*/ 0 h 321"/>
              <a:gd name="T6" fmla="*/ 2147483646 w 160"/>
              <a:gd name="T7" fmla="*/ 2147483646 h 321"/>
              <a:gd name="T8" fmla="*/ 0 60000 65536"/>
              <a:gd name="T9" fmla="*/ 0 60000 65536"/>
              <a:gd name="T10" fmla="*/ 0 60000 65536"/>
              <a:gd name="T11" fmla="*/ 0 60000 65536"/>
              <a:gd name="T12" fmla="*/ 0 w 160"/>
              <a:gd name="T13" fmla="*/ 0 h 321"/>
              <a:gd name="T14" fmla="*/ 160 w 160"/>
              <a:gd name="T15" fmla="*/ 321 h 3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" h="321">
                <a:moveTo>
                  <a:pt x="160" y="320"/>
                </a:moveTo>
                <a:lnTo>
                  <a:pt x="0" y="321"/>
                </a:lnTo>
                <a:lnTo>
                  <a:pt x="0" y="0"/>
                </a:lnTo>
                <a:lnTo>
                  <a:pt x="160" y="32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66" name="Freeform 2270">
            <a:extLst>
              <a:ext uri="{FF2B5EF4-FFF2-40B4-BE49-F238E27FC236}">
                <a16:creationId xmlns:a16="http://schemas.microsoft.com/office/drawing/2014/main" id="{23012E16-A908-4FFC-A521-A6CA72347014}"/>
              </a:ext>
            </a:extLst>
          </p:cNvPr>
          <p:cNvSpPr>
            <a:spLocks/>
          </p:cNvSpPr>
          <p:nvPr/>
        </p:nvSpPr>
        <p:spPr bwMode="auto">
          <a:xfrm rot="5400000">
            <a:off x="5583238" y="3351560"/>
            <a:ext cx="522287" cy="515937"/>
          </a:xfrm>
          <a:custGeom>
            <a:avLst/>
            <a:gdLst>
              <a:gd name="T0" fmla="*/ 0 w 329"/>
              <a:gd name="T1" fmla="*/ 0 h 325"/>
              <a:gd name="T2" fmla="*/ 2147483646 w 329"/>
              <a:gd name="T3" fmla="*/ 2147483646 h 325"/>
              <a:gd name="T4" fmla="*/ 2147483646 w 329"/>
              <a:gd name="T5" fmla="*/ 2147483646 h 325"/>
              <a:gd name="T6" fmla="*/ 2147483646 w 329"/>
              <a:gd name="T7" fmla="*/ 2147483646 h 325"/>
              <a:gd name="T8" fmla="*/ 2147483646 w 329"/>
              <a:gd name="T9" fmla="*/ 2147483646 h 325"/>
              <a:gd name="T10" fmla="*/ 0 w 329"/>
              <a:gd name="T11" fmla="*/ 0 h 3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9"/>
              <a:gd name="T19" fmla="*/ 0 h 325"/>
              <a:gd name="T20" fmla="*/ 329 w 329"/>
              <a:gd name="T21" fmla="*/ 325 h 3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9" h="325">
                <a:moveTo>
                  <a:pt x="0" y="0"/>
                </a:moveTo>
                <a:lnTo>
                  <a:pt x="6" y="1"/>
                </a:lnTo>
                <a:lnTo>
                  <a:pt x="164" y="1"/>
                </a:lnTo>
                <a:lnTo>
                  <a:pt x="329" y="325"/>
                </a:lnTo>
                <a:lnTo>
                  <a:pt x="165" y="325"/>
                </a:lnTo>
                <a:lnTo>
                  <a:pt x="0" y="0"/>
                </a:lnTo>
                <a:close/>
              </a:path>
            </a:pathLst>
          </a:cu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67" name="Rectangle 2271">
            <a:extLst>
              <a:ext uri="{FF2B5EF4-FFF2-40B4-BE49-F238E27FC236}">
                <a16:creationId xmlns:a16="http://schemas.microsoft.com/office/drawing/2014/main" id="{3C87BF77-B402-4C2E-8951-73B15EB63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888" y="3608735"/>
            <a:ext cx="260350" cy="260350"/>
          </a:xfrm>
          <a:prstGeom prst="rect">
            <a:avLst/>
          </a:prstGeom>
          <a:solidFill>
            <a:srgbClr val="FF9900">
              <a:alpha val="39999"/>
            </a:srgb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85568" name="Freeform 2272">
            <a:extLst>
              <a:ext uri="{FF2B5EF4-FFF2-40B4-BE49-F238E27FC236}">
                <a16:creationId xmlns:a16="http://schemas.microsoft.com/office/drawing/2014/main" id="{B5AEE64F-06F9-4180-B1CF-8D18B7AA1927}"/>
              </a:ext>
            </a:extLst>
          </p:cNvPr>
          <p:cNvSpPr>
            <a:spLocks/>
          </p:cNvSpPr>
          <p:nvPr/>
        </p:nvSpPr>
        <p:spPr bwMode="auto">
          <a:xfrm rot="10800000">
            <a:off x="5597525" y="4942235"/>
            <a:ext cx="520700" cy="515937"/>
          </a:xfrm>
          <a:custGeom>
            <a:avLst/>
            <a:gdLst>
              <a:gd name="T0" fmla="*/ 2147483646 w 328"/>
              <a:gd name="T1" fmla="*/ 2147483646 h 317"/>
              <a:gd name="T2" fmla="*/ 2147483646 w 328"/>
              <a:gd name="T3" fmla="*/ 2147483646 h 317"/>
              <a:gd name="T4" fmla="*/ 0 w 328"/>
              <a:gd name="T5" fmla="*/ 0 h 317"/>
              <a:gd name="T6" fmla="*/ 2147483646 w 328"/>
              <a:gd name="T7" fmla="*/ 0 h 317"/>
              <a:gd name="T8" fmla="*/ 2147483646 w 328"/>
              <a:gd name="T9" fmla="*/ 2147483646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8"/>
              <a:gd name="T16" fmla="*/ 0 h 317"/>
              <a:gd name="T17" fmla="*/ 328 w 328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8" h="317">
                <a:moveTo>
                  <a:pt x="326" y="317"/>
                </a:moveTo>
                <a:lnTo>
                  <a:pt x="166" y="317"/>
                </a:lnTo>
                <a:lnTo>
                  <a:pt x="0" y="0"/>
                </a:lnTo>
                <a:lnTo>
                  <a:pt x="328" y="0"/>
                </a:lnTo>
                <a:lnTo>
                  <a:pt x="326" y="317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69" name="Freeform 2273">
            <a:extLst>
              <a:ext uri="{FF2B5EF4-FFF2-40B4-BE49-F238E27FC236}">
                <a16:creationId xmlns:a16="http://schemas.microsoft.com/office/drawing/2014/main" id="{B2DAE468-1A79-4A50-93CF-AFC493616DA0}"/>
              </a:ext>
            </a:extLst>
          </p:cNvPr>
          <p:cNvSpPr>
            <a:spLocks/>
          </p:cNvSpPr>
          <p:nvPr/>
        </p:nvSpPr>
        <p:spPr bwMode="auto">
          <a:xfrm rot="10800000">
            <a:off x="5343525" y="4942235"/>
            <a:ext cx="254000" cy="515937"/>
          </a:xfrm>
          <a:custGeom>
            <a:avLst/>
            <a:gdLst>
              <a:gd name="T0" fmla="*/ 2147483646 w 160"/>
              <a:gd name="T1" fmla="*/ 2147483646 h 321"/>
              <a:gd name="T2" fmla="*/ 0 w 160"/>
              <a:gd name="T3" fmla="*/ 2147483646 h 321"/>
              <a:gd name="T4" fmla="*/ 0 w 160"/>
              <a:gd name="T5" fmla="*/ 0 h 321"/>
              <a:gd name="T6" fmla="*/ 2147483646 w 160"/>
              <a:gd name="T7" fmla="*/ 2147483646 h 321"/>
              <a:gd name="T8" fmla="*/ 0 60000 65536"/>
              <a:gd name="T9" fmla="*/ 0 60000 65536"/>
              <a:gd name="T10" fmla="*/ 0 60000 65536"/>
              <a:gd name="T11" fmla="*/ 0 60000 65536"/>
              <a:gd name="T12" fmla="*/ 0 w 160"/>
              <a:gd name="T13" fmla="*/ 0 h 321"/>
              <a:gd name="T14" fmla="*/ 160 w 160"/>
              <a:gd name="T15" fmla="*/ 321 h 3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" h="321">
                <a:moveTo>
                  <a:pt x="160" y="320"/>
                </a:moveTo>
                <a:lnTo>
                  <a:pt x="0" y="321"/>
                </a:lnTo>
                <a:lnTo>
                  <a:pt x="0" y="0"/>
                </a:lnTo>
                <a:lnTo>
                  <a:pt x="160" y="32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70" name="Freeform 2274">
            <a:extLst>
              <a:ext uri="{FF2B5EF4-FFF2-40B4-BE49-F238E27FC236}">
                <a16:creationId xmlns:a16="http://schemas.microsoft.com/office/drawing/2014/main" id="{EADD1A8C-59B8-48B7-A17A-D39D9AB1D9A4}"/>
              </a:ext>
            </a:extLst>
          </p:cNvPr>
          <p:cNvSpPr>
            <a:spLocks/>
          </p:cNvSpPr>
          <p:nvPr/>
        </p:nvSpPr>
        <p:spPr bwMode="auto">
          <a:xfrm>
            <a:off x="5857875" y="4942235"/>
            <a:ext cx="522288" cy="515937"/>
          </a:xfrm>
          <a:custGeom>
            <a:avLst/>
            <a:gdLst>
              <a:gd name="T0" fmla="*/ 0 w 329"/>
              <a:gd name="T1" fmla="*/ 0 h 325"/>
              <a:gd name="T2" fmla="*/ 2147483646 w 329"/>
              <a:gd name="T3" fmla="*/ 2147483646 h 325"/>
              <a:gd name="T4" fmla="*/ 2147483646 w 329"/>
              <a:gd name="T5" fmla="*/ 2147483646 h 325"/>
              <a:gd name="T6" fmla="*/ 2147483646 w 329"/>
              <a:gd name="T7" fmla="*/ 2147483646 h 325"/>
              <a:gd name="T8" fmla="*/ 2147483646 w 329"/>
              <a:gd name="T9" fmla="*/ 2147483646 h 325"/>
              <a:gd name="T10" fmla="*/ 0 w 329"/>
              <a:gd name="T11" fmla="*/ 0 h 3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9"/>
              <a:gd name="T19" fmla="*/ 0 h 325"/>
              <a:gd name="T20" fmla="*/ 329 w 329"/>
              <a:gd name="T21" fmla="*/ 325 h 3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9" h="325">
                <a:moveTo>
                  <a:pt x="0" y="0"/>
                </a:moveTo>
                <a:lnTo>
                  <a:pt x="6" y="1"/>
                </a:lnTo>
                <a:lnTo>
                  <a:pt x="164" y="1"/>
                </a:lnTo>
                <a:lnTo>
                  <a:pt x="329" y="325"/>
                </a:lnTo>
                <a:lnTo>
                  <a:pt x="165" y="325"/>
                </a:lnTo>
                <a:lnTo>
                  <a:pt x="0" y="0"/>
                </a:lnTo>
                <a:close/>
              </a:path>
            </a:pathLst>
          </a:cu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71" name="Rectangle 2275">
            <a:extLst>
              <a:ext uri="{FF2B5EF4-FFF2-40B4-BE49-F238E27FC236}">
                <a16:creationId xmlns:a16="http://schemas.microsoft.com/office/drawing/2014/main" id="{520FA9BC-7953-4D5E-9193-835AE6923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225" y="5459760"/>
            <a:ext cx="260350" cy="260350"/>
          </a:xfrm>
          <a:prstGeom prst="rect">
            <a:avLst/>
          </a:prstGeom>
          <a:solidFill>
            <a:srgbClr val="FF9900">
              <a:alpha val="39999"/>
            </a:srgb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85572" name="Freeform 2276">
            <a:extLst>
              <a:ext uri="{FF2B5EF4-FFF2-40B4-BE49-F238E27FC236}">
                <a16:creationId xmlns:a16="http://schemas.microsoft.com/office/drawing/2014/main" id="{91E88F70-1B3D-4AA9-80D2-E48EDF07183D}"/>
              </a:ext>
            </a:extLst>
          </p:cNvPr>
          <p:cNvSpPr>
            <a:spLocks/>
          </p:cNvSpPr>
          <p:nvPr/>
        </p:nvSpPr>
        <p:spPr bwMode="auto">
          <a:xfrm flipH="1" flipV="1">
            <a:off x="1892300" y="4931122"/>
            <a:ext cx="520700" cy="504825"/>
          </a:xfrm>
          <a:custGeom>
            <a:avLst/>
            <a:gdLst>
              <a:gd name="T0" fmla="*/ 2147483646 w 328"/>
              <a:gd name="T1" fmla="*/ 2147483646 h 317"/>
              <a:gd name="T2" fmla="*/ 2147483646 w 328"/>
              <a:gd name="T3" fmla="*/ 2147483646 h 317"/>
              <a:gd name="T4" fmla="*/ 0 w 328"/>
              <a:gd name="T5" fmla="*/ 0 h 317"/>
              <a:gd name="T6" fmla="*/ 2147483646 w 328"/>
              <a:gd name="T7" fmla="*/ 0 h 317"/>
              <a:gd name="T8" fmla="*/ 2147483646 w 328"/>
              <a:gd name="T9" fmla="*/ 2147483646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8"/>
              <a:gd name="T16" fmla="*/ 0 h 317"/>
              <a:gd name="T17" fmla="*/ 328 w 328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8" h="317">
                <a:moveTo>
                  <a:pt x="326" y="317"/>
                </a:moveTo>
                <a:lnTo>
                  <a:pt x="166" y="317"/>
                </a:lnTo>
                <a:lnTo>
                  <a:pt x="0" y="0"/>
                </a:lnTo>
                <a:lnTo>
                  <a:pt x="328" y="0"/>
                </a:lnTo>
                <a:lnTo>
                  <a:pt x="326" y="317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73" name="Freeform 2277">
            <a:extLst>
              <a:ext uri="{FF2B5EF4-FFF2-40B4-BE49-F238E27FC236}">
                <a16:creationId xmlns:a16="http://schemas.microsoft.com/office/drawing/2014/main" id="{726F0EC9-0C97-464E-908C-40208187FC9F}"/>
              </a:ext>
            </a:extLst>
          </p:cNvPr>
          <p:cNvSpPr>
            <a:spLocks/>
          </p:cNvSpPr>
          <p:nvPr/>
        </p:nvSpPr>
        <p:spPr bwMode="auto">
          <a:xfrm flipH="1" flipV="1">
            <a:off x="2414588" y="4929535"/>
            <a:ext cx="254000" cy="506412"/>
          </a:xfrm>
          <a:custGeom>
            <a:avLst/>
            <a:gdLst>
              <a:gd name="T0" fmla="*/ 2147483646 w 160"/>
              <a:gd name="T1" fmla="*/ 2147483646 h 321"/>
              <a:gd name="T2" fmla="*/ 0 w 160"/>
              <a:gd name="T3" fmla="*/ 2147483646 h 321"/>
              <a:gd name="T4" fmla="*/ 0 w 160"/>
              <a:gd name="T5" fmla="*/ 0 h 321"/>
              <a:gd name="T6" fmla="*/ 2147483646 w 160"/>
              <a:gd name="T7" fmla="*/ 2147483646 h 321"/>
              <a:gd name="T8" fmla="*/ 0 60000 65536"/>
              <a:gd name="T9" fmla="*/ 0 60000 65536"/>
              <a:gd name="T10" fmla="*/ 0 60000 65536"/>
              <a:gd name="T11" fmla="*/ 0 60000 65536"/>
              <a:gd name="T12" fmla="*/ 0 w 160"/>
              <a:gd name="T13" fmla="*/ 0 h 321"/>
              <a:gd name="T14" fmla="*/ 160 w 160"/>
              <a:gd name="T15" fmla="*/ 321 h 3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" h="321">
                <a:moveTo>
                  <a:pt x="160" y="320"/>
                </a:moveTo>
                <a:lnTo>
                  <a:pt x="0" y="321"/>
                </a:lnTo>
                <a:lnTo>
                  <a:pt x="0" y="0"/>
                </a:lnTo>
                <a:lnTo>
                  <a:pt x="160" y="32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74" name="Freeform 2278">
            <a:extLst>
              <a:ext uri="{FF2B5EF4-FFF2-40B4-BE49-F238E27FC236}">
                <a16:creationId xmlns:a16="http://schemas.microsoft.com/office/drawing/2014/main" id="{2D68C779-C922-4DA7-9C81-2B09C13FC364}"/>
              </a:ext>
            </a:extLst>
          </p:cNvPr>
          <p:cNvSpPr>
            <a:spLocks/>
          </p:cNvSpPr>
          <p:nvPr/>
        </p:nvSpPr>
        <p:spPr bwMode="auto">
          <a:xfrm flipH="1" flipV="1">
            <a:off x="2157413" y="4931122"/>
            <a:ext cx="511175" cy="504825"/>
          </a:xfrm>
          <a:custGeom>
            <a:avLst/>
            <a:gdLst>
              <a:gd name="T0" fmla="*/ 0 w 329"/>
              <a:gd name="T1" fmla="*/ 0 h 325"/>
              <a:gd name="T2" fmla="*/ 2147483646 w 329"/>
              <a:gd name="T3" fmla="*/ 2147483646 h 325"/>
              <a:gd name="T4" fmla="*/ 2147483646 w 329"/>
              <a:gd name="T5" fmla="*/ 2147483646 h 325"/>
              <a:gd name="T6" fmla="*/ 2147483646 w 329"/>
              <a:gd name="T7" fmla="*/ 2147483646 h 325"/>
              <a:gd name="T8" fmla="*/ 2147483646 w 329"/>
              <a:gd name="T9" fmla="*/ 2147483646 h 325"/>
              <a:gd name="T10" fmla="*/ 0 w 329"/>
              <a:gd name="T11" fmla="*/ 0 h 3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9"/>
              <a:gd name="T19" fmla="*/ 0 h 325"/>
              <a:gd name="T20" fmla="*/ 329 w 329"/>
              <a:gd name="T21" fmla="*/ 325 h 3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9" h="325">
                <a:moveTo>
                  <a:pt x="0" y="0"/>
                </a:moveTo>
                <a:lnTo>
                  <a:pt x="6" y="1"/>
                </a:lnTo>
                <a:lnTo>
                  <a:pt x="164" y="1"/>
                </a:lnTo>
                <a:lnTo>
                  <a:pt x="329" y="325"/>
                </a:lnTo>
                <a:lnTo>
                  <a:pt x="165" y="325"/>
                </a:lnTo>
                <a:lnTo>
                  <a:pt x="0" y="0"/>
                </a:lnTo>
                <a:close/>
              </a:path>
            </a:pathLst>
          </a:cu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79" name="Rectangle 2283">
            <a:extLst>
              <a:ext uri="{FF2B5EF4-FFF2-40B4-BE49-F238E27FC236}">
                <a16:creationId xmlns:a16="http://schemas.microsoft.com/office/drawing/2014/main" id="{4FACF412-C15B-4314-BACF-8ECC0B323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25" y="1230313"/>
            <a:ext cx="260350" cy="260350"/>
          </a:xfrm>
          <a:prstGeom prst="rect">
            <a:avLst/>
          </a:prstGeom>
          <a:solidFill>
            <a:srgbClr val="FF9900">
              <a:alpha val="39999"/>
            </a:srgb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85580" name="Freeform 2284">
            <a:extLst>
              <a:ext uri="{FF2B5EF4-FFF2-40B4-BE49-F238E27FC236}">
                <a16:creationId xmlns:a16="http://schemas.microsoft.com/office/drawing/2014/main" id="{4EBB0FF8-12AD-4B8D-B4FE-7D2E8560A26B}"/>
              </a:ext>
            </a:extLst>
          </p:cNvPr>
          <p:cNvSpPr>
            <a:spLocks/>
          </p:cNvSpPr>
          <p:nvPr/>
        </p:nvSpPr>
        <p:spPr bwMode="auto">
          <a:xfrm flipH="1" flipV="1">
            <a:off x="2560638" y="1233488"/>
            <a:ext cx="520700" cy="515937"/>
          </a:xfrm>
          <a:custGeom>
            <a:avLst/>
            <a:gdLst>
              <a:gd name="T0" fmla="*/ 2147483646 w 328"/>
              <a:gd name="T1" fmla="*/ 2147483646 h 317"/>
              <a:gd name="T2" fmla="*/ 2147483646 w 328"/>
              <a:gd name="T3" fmla="*/ 2147483646 h 317"/>
              <a:gd name="T4" fmla="*/ 0 w 328"/>
              <a:gd name="T5" fmla="*/ 0 h 317"/>
              <a:gd name="T6" fmla="*/ 2147483646 w 328"/>
              <a:gd name="T7" fmla="*/ 0 h 317"/>
              <a:gd name="T8" fmla="*/ 2147483646 w 328"/>
              <a:gd name="T9" fmla="*/ 2147483646 h 3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28"/>
              <a:gd name="T16" fmla="*/ 0 h 317"/>
              <a:gd name="T17" fmla="*/ 328 w 328"/>
              <a:gd name="T18" fmla="*/ 317 h 3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28" h="317">
                <a:moveTo>
                  <a:pt x="326" y="317"/>
                </a:moveTo>
                <a:lnTo>
                  <a:pt x="166" y="317"/>
                </a:lnTo>
                <a:lnTo>
                  <a:pt x="0" y="0"/>
                </a:lnTo>
                <a:lnTo>
                  <a:pt x="328" y="0"/>
                </a:lnTo>
                <a:lnTo>
                  <a:pt x="326" y="317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81" name="Freeform 2285">
            <a:extLst>
              <a:ext uri="{FF2B5EF4-FFF2-40B4-BE49-F238E27FC236}">
                <a16:creationId xmlns:a16="http://schemas.microsoft.com/office/drawing/2014/main" id="{65A69F5F-3B98-46EF-AA39-63315966ED5D}"/>
              </a:ext>
            </a:extLst>
          </p:cNvPr>
          <p:cNvSpPr>
            <a:spLocks/>
          </p:cNvSpPr>
          <p:nvPr/>
        </p:nvSpPr>
        <p:spPr bwMode="auto">
          <a:xfrm flipH="1" flipV="1">
            <a:off x="5426075" y="1241425"/>
            <a:ext cx="254000" cy="515938"/>
          </a:xfrm>
          <a:custGeom>
            <a:avLst/>
            <a:gdLst>
              <a:gd name="T0" fmla="*/ 2147483646 w 160"/>
              <a:gd name="T1" fmla="*/ 2147483646 h 321"/>
              <a:gd name="T2" fmla="*/ 0 w 160"/>
              <a:gd name="T3" fmla="*/ 2147483646 h 321"/>
              <a:gd name="T4" fmla="*/ 0 w 160"/>
              <a:gd name="T5" fmla="*/ 0 h 321"/>
              <a:gd name="T6" fmla="*/ 2147483646 w 160"/>
              <a:gd name="T7" fmla="*/ 2147483646 h 321"/>
              <a:gd name="T8" fmla="*/ 0 60000 65536"/>
              <a:gd name="T9" fmla="*/ 0 60000 65536"/>
              <a:gd name="T10" fmla="*/ 0 60000 65536"/>
              <a:gd name="T11" fmla="*/ 0 60000 65536"/>
              <a:gd name="T12" fmla="*/ 0 w 160"/>
              <a:gd name="T13" fmla="*/ 0 h 321"/>
              <a:gd name="T14" fmla="*/ 160 w 160"/>
              <a:gd name="T15" fmla="*/ 321 h 3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0" h="321">
                <a:moveTo>
                  <a:pt x="160" y="320"/>
                </a:moveTo>
                <a:lnTo>
                  <a:pt x="0" y="321"/>
                </a:lnTo>
                <a:lnTo>
                  <a:pt x="0" y="0"/>
                </a:lnTo>
                <a:lnTo>
                  <a:pt x="160" y="32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82" name="Freeform 2286">
            <a:extLst>
              <a:ext uri="{FF2B5EF4-FFF2-40B4-BE49-F238E27FC236}">
                <a16:creationId xmlns:a16="http://schemas.microsoft.com/office/drawing/2014/main" id="{049C7573-453A-4718-B71E-84513D549966}"/>
              </a:ext>
            </a:extLst>
          </p:cNvPr>
          <p:cNvSpPr>
            <a:spLocks/>
          </p:cNvSpPr>
          <p:nvPr/>
        </p:nvSpPr>
        <p:spPr bwMode="auto">
          <a:xfrm flipH="1" flipV="1">
            <a:off x="4378325" y="1231900"/>
            <a:ext cx="522288" cy="515938"/>
          </a:xfrm>
          <a:custGeom>
            <a:avLst/>
            <a:gdLst>
              <a:gd name="T0" fmla="*/ 0 w 329"/>
              <a:gd name="T1" fmla="*/ 0 h 325"/>
              <a:gd name="T2" fmla="*/ 2147483646 w 329"/>
              <a:gd name="T3" fmla="*/ 2147483646 h 325"/>
              <a:gd name="T4" fmla="*/ 2147483646 w 329"/>
              <a:gd name="T5" fmla="*/ 2147483646 h 325"/>
              <a:gd name="T6" fmla="*/ 2147483646 w 329"/>
              <a:gd name="T7" fmla="*/ 2147483646 h 325"/>
              <a:gd name="T8" fmla="*/ 2147483646 w 329"/>
              <a:gd name="T9" fmla="*/ 2147483646 h 325"/>
              <a:gd name="T10" fmla="*/ 0 w 329"/>
              <a:gd name="T11" fmla="*/ 0 h 3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29"/>
              <a:gd name="T19" fmla="*/ 0 h 325"/>
              <a:gd name="T20" fmla="*/ 329 w 329"/>
              <a:gd name="T21" fmla="*/ 325 h 32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29" h="325">
                <a:moveTo>
                  <a:pt x="0" y="0"/>
                </a:moveTo>
                <a:lnTo>
                  <a:pt x="6" y="1"/>
                </a:lnTo>
                <a:lnTo>
                  <a:pt x="164" y="1"/>
                </a:lnTo>
                <a:lnTo>
                  <a:pt x="329" y="325"/>
                </a:lnTo>
                <a:lnTo>
                  <a:pt x="165" y="325"/>
                </a:lnTo>
                <a:lnTo>
                  <a:pt x="0" y="0"/>
                </a:lnTo>
                <a:close/>
              </a:path>
            </a:pathLst>
          </a:cu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5585" name="Rectangle 2289">
            <a:extLst>
              <a:ext uri="{FF2B5EF4-FFF2-40B4-BE49-F238E27FC236}">
                <a16:creationId xmlns:a16="http://schemas.microsoft.com/office/drawing/2014/main" id="{F682C9DD-38FC-4A15-9556-803CA2F29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513" y="4508847"/>
            <a:ext cx="2852737" cy="1368425"/>
          </a:xfrm>
          <a:prstGeom prst="rect">
            <a:avLst/>
          </a:prstGeom>
          <a:noFill/>
          <a:ln w="38100" algn="ctr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3371" name="Text Box 53">
            <a:extLst>
              <a:ext uri="{FF2B5EF4-FFF2-40B4-BE49-F238E27FC236}">
                <a16:creationId xmlns:a16="http://schemas.microsoft.com/office/drawing/2014/main" id="{7573591A-C349-452C-8999-AE4BCD15E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5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8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5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8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5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8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8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8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8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18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8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8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18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85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8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18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85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85545" grpId="0" animBg="1"/>
      <p:bldP spid="185545" grpId="1" animBg="1"/>
      <p:bldP spid="185567" grpId="0" animBg="1"/>
      <p:bldP spid="185567" grpId="1" animBg="1"/>
      <p:bldP spid="185571" grpId="0" animBg="1"/>
      <p:bldP spid="185571" grpId="1" animBg="1"/>
      <p:bldP spid="185579" grpId="0" animBg="1"/>
      <p:bldP spid="185579" grpId="1" animBg="1"/>
      <p:bldP spid="185585" grpId="0" animBg="1"/>
      <p:bldP spid="185585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4525</TotalTime>
  <Words>36</Words>
  <Application>Microsoft Office PowerPoint</Application>
  <PresentationFormat>全屏显示(4:3)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521</cp:revision>
  <dcterms:modified xsi:type="dcterms:W3CDTF">2023-07-12T09:34:41Z</dcterms:modified>
</cp:coreProperties>
</file>