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CC00"/>
    <a:srgbClr val="669900"/>
    <a:srgbClr val="009600"/>
    <a:srgbClr val="0066FF"/>
    <a:srgbClr val="006600"/>
    <a:srgbClr val="33CC33"/>
    <a:srgbClr val="9966FF"/>
    <a:srgbClr val="0070C0"/>
    <a:srgbClr val="F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2" d="100"/>
          <a:sy n="72" d="100"/>
        </p:scale>
        <p:origin x="11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F8BCAF3-4258-487C-BD22-92246E1B1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43D1E6D-22A7-48AB-9289-1081A0A8D2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12107AD-2363-4490-A1AF-49ED87F4DB71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BE6ECEFD-6204-47CE-868B-520FEA4BFB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04ED5AC-4AC6-4B88-A488-138E9EB74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0BA7778-F589-45F4-A1E3-CC44788AE2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9E6A4C-D178-4CFB-8D9C-A1B270F3D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CC46003-8374-4E04-A5CA-4BEF6574D77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164310E-09F8-4F24-ACBD-57F71C5795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FF77170-57A4-4887-8477-6383BAF389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57068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3286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2774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6091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953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1093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11465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09777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435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1606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5534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5A09591-65FA-491C-B880-5E5EF651F3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82D38E3A-B24F-4466-A794-FC2C98FF6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381331"/>
            <a:ext cx="7920037" cy="242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17.</a:t>
            </a:r>
            <a:r>
              <a:rPr lang="zh-TW" altLang="en-US" sz="2800" dirty="0">
                <a:ea typeface="標楷體" panose="03000509000000000000" pitchFamily="65" charset="-120"/>
              </a:rPr>
              <a:t> 上圖中，</a:t>
            </a:r>
            <a:r>
              <a:rPr lang="zh-CN" altLang="en-US" sz="2800" dirty="0">
                <a:ea typeface="標楷體" panose="03000509000000000000" pitchFamily="65" charset="-120"/>
              </a:rPr>
              <a:t>長方形內</a:t>
            </a:r>
            <a:r>
              <a:rPr lang="zh-TW" altLang="en-US" sz="2800" dirty="0">
                <a:ea typeface="標楷體" panose="03000509000000000000" pitchFamily="65" charset="-120"/>
              </a:rPr>
              <a:t>所有圓的大小都相同， 每個圓的半徑是多少？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      A. </a:t>
            </a:r>
            <a:r>
              <a:rPr lang="en-US" altLang="zh-CN" sz="2800" dirty="0">
                <a:ea typeface="標楷體" panose="03000509000000000000" pitchFamily="65" charset="-120"/>
              </a:rPr>
              <a:t>4.5cm</a:t>
            </a:r>
            <a:r>
              <a:rPr lang="en-US" altLang="zh-TW" sz="2800" dirty="0">
                <a:ea typeface="標楷體" panose="03000509000000000000" pitchFamily="65" charset="-120"/>
              </a:rPr>
              <a:t>           B. </a:t>
            </a:r>
            <a:r>
              <a:rPr lang="en-US" altLang="zh-CN" sz="2800" dirty="0">
                <a:ea typeface="標楷體" panose="03000509000000000000" pitchFamily="65" charset="-120"/>
              </a:rPr>
              <a:t>5cm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 eaLnBrk="1" hangingPunct="1">
              <a:lnSpc>
                <a:spcPts val="4000"/>
              </a:lnSpc>
              <a:spcBef>
                <a:spcPct val="40000"/>
              </a:spcBef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</a:t>
            </a:r>
            <a:r>
              <a:rPr lang="en-US" altLang="zh-CN" sz="2800" dirty="0">
                <a:ea typeface="標楷體" panose="03000509000000000000" pitchFamily="65" charset="-120"/>
              </a:rPr>
              <a:t> 8cm</a:t>
            </a:r>
            <a:r>
              <a:rPr lang="en-US" altLang="zh-TW" sz="2800" dirty="0">
                <a:ea typeface="標楷體" panose="03000509000000000000" pitchFamily="65" charset="-120"/>
              </a:rPr>
              <a:t>              D. </a:t>
            </a:r>
            <a:r>
              <a:rPr lang="en-US" altLang="zh-CN" sz="2800" dirty="0">
                <a:ea typeface="標楷體" panose="03000509000000000000" pitchFamily="65" charset="-120"/>
              </a:rPr>
              <a:t>9cm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C7C9DCA8-DFEC-42BB-ADBE-BE50D8DB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024" y="5281738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3271FEDE-635B-4787-8138-D5943526B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9189" y="5327776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174145" name="Text Box 65">
            <a:extLst>
              <a:ext uri="{FF2B5EF4-FFF2-40B4-BE49-F238E27FC236}">
                <a16:creationId xmlns:a16="http://schemas.microsoft.com/office/drawing/2014/main" id="{BE6D28A2-09D5-41FD-A2F7-0933B4670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633" y="4563064"/>
            <a:ext cx="312128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半徑是： 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18÷2÷2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4.5(cm)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078" name="Text Box 73">
            <a:extLst>
              <a:ext uri="{FF2B5EF4-FFF2-40B4-BE49-F238E27FC236}">
                <a16:creationId xmlns:a16="http://schemas.microsoft.com/office/drawing/2014/main" id="{44A08C2D-4720-46AE-BF54-FF65CBE18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二</a:t>
            </a:r>
            <a:r>
              <a:rPr lang="en-US" altLang="zh-TW" sz="3400" b="1"/>
              <a:t>)</a:t>
            </a:r>
          </a:p>
        </p:txBody>
      </p:sp>
      <p:grpSp>
        <p:nvGrpSpPr>
          <p:cNvPr id="3079" name="组合 5">
            <a:extLst>
              <a:ext uri="{FF2B5EF4-FFF2-40B4-BE49-F238E27FC236}">
                <a16:creationId xmlns:a16="http://schemas.microsoft.com/office/drawing/2014/main" id="{AA5A2714-6229-40EF-ADC0-E66A70C86A41}"/>
              </a:ext>
            </a:extLst>
          </p:cNvPr>
          <p:cNvGrpSpPr>
            <a:grpSpLocks/>
          </p:cNvGrpSpPr>
          <p:nvPr/>
        </p:nvGrpSpPr>
        <p:grpSpPr bwMode="auto">
          <a:xfrm>
            <a:off x="2101850" y="917575"/>
            <a:ext cx="3957638" cy="1827213"/>
            <a:chOff x="1993863" y="745008"/>
            <a:chExt cx="3957573" cy="1827952"/>
          </a:xfrm>
        </p:grpSpPr>
        <p:sp>
          <p:nvSpPr>
            <p:cNvPr id="3096" name="矩形 2">
              <a:extLst>
                <a:ext uri="{FF2B5EF4-FFF2-40B4-BE49-F238E27FC236}">
                  <a16:creationId xmlns:a16="http://schemas.microsoft.com/office/drawing/2014/main" id="{52DDEAA9-7261-47BA-8E56-B0C11C03A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3863" y="745008"/>
              <a:ext cx="3957573" cy="1827952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grpSp>
          <p:nvGrpSpPr>
            <p:cNvPr id="3097" name="组合 4">
              <a:extLst>
                <a:ext uri="{FF2B5EF4-FFF2-40B4-BE49-F238E27FC236}">
                  <a16:creationId xmlns:a16="http://schemas.microsoft.com/office/drawing/2014/main" id="{2772BCA9-17CC-4FA1-AC2F-ABF16D949C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01290" y="750609"/>
              <a:ext cx="3950146" cy="1814713"/>
              <a:chOff x="2001290" y="750609"/>
              <a:chExt cx="3950146" cy="1814713"/>
            </a:xfrm>
          </p:grpSpPr>
          <p:sp>
            <p:nvSpPr>
              <p:cNvPr id="3098" name="椭圆 3">
                <a:extLst>
                  <a:ext uri="{FF2B5EF4-FFF2-40B4-BE49-F238E27FC236}">
                    <a16:creationId xmlns:a16="http://schemas.microsoft.com/office/drawing/2014/main" id="{6C6D5A2F-E83B-477E-8F30-3D24AC8F28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1290" y="1664213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099" name="椭圆 36">
                <a:extLst>
                  <a:ext uri="{FF2B5EF4-FFF2-40B4-BE49-F238E27FC236}">
                    <a16:creationId xmlns:a16="http://schemas.microsoft.com/office/drawing/2014/main" id="{59F4C030-E9B5-4C28-97E9-63C42C83F5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2400" y="1665322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0" name="椭圆 37">
                <a:extLst>
                  <a:ext uri="{FF2B5EF4-FFF2-40B4-BE49-F238E27FC236}">
                    <a16:creationId xmlns:a16="http://schemas.microsoft.com/office/drawing/2014/main" id="{B4018FE6-B609-448E-98B9-18576566AB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184" y="1664213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1" name="椭圆 38">
                <a:extLst>
                  <a:ext uri="{FF2B5EF4-FFF2-40B4-BE49-F238E27FC236}">
                    <a16:creationId xmlns:a16="http://schemas.microsoft.com/office/drawing/2014/main" id="{4101A58A-6282-444F-B3A7-917DF6BA66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535" y="1664213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2" name="椭圆 39">
                <a:extLst>
                  <a:ext uri="{FF2B5EF4-FFF2-40B4-BE49-F238E27FC236}">
                    <a16:creationId xmlns:a16="http://schemas.microsoft.com/office/drawing/2014/main" id="{4B530C8C-7C60-4E75-B1AB-83480757B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1436" y="1664213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3" name="椭圆 41">
                <a:extLst>
                  <a:ext uri="{FF2B5EF4-FFF2-40B4-BE49-F238E27FC236}">
                    <a16:creationId xmlns:a16="http://schemas.microsoft.com/office/drawing/2014/main" id="{7BE530D2-BF68-4C7A-860F-0777B224E9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252" y="750609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4" name="椭圆 43">
                <a:extLst>
                  <a:ext uri="{FF2B5EF4-FFF2-40B4-BE49-F238E27FC236}">
                    <a16:creationId xmlns:a16="http://schemas.microsoft.com/office/drawing/2014/main" id="{7F891F58-DF26-43DD-8984-B76CE8B66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247" y="750609"/>
                <a:ext cx="900000" cy="900000"/>
              </a:xfrm>
              <a:prstGeom prst="ellipse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</p:grpSp>
      <p:grpSp>
        <p:nvGrpSpPr>
          <p:cNvPr id="3080" name="组合 7">
            <a:extLst>
              <a:ext uri="{FF2B5EF4-FFF2-40B4-BE49-F238E27FC236}">
                <a16:creationId xmlns:a16="http://schemas.microsoft.com/office/drawing/2014/main" id="{0C75E20A-70D2-4ED8-B447-A9F9922FDCE6}"/>
              </a:ext>
            </a:extLst>
          </p:cNvPr>
          <p:cNvGrpSpPr>
            <a:grpSpLocks/>
          </p:cNvGrpSpPr>
          <p:nvPr/>
        </p:nvGrpSpPr>
        <p:grpSpPr bwMode="auto">
          <a:xfrm>
            <a:off x="6005513" y="912813"/>
            <a:ext cx="928687" cy="1831975"/>
            <a:chOff x="6300192" y="965225"/>
            <a:chExt cx="927864" cy="1616805"/>
          </a:xfrm>
        </p:grpSpPr>
        <p:grpSp>
          <p:nvGrpSpPr>
            <p:cNvPr id="3091" name="组合 42">
              <a:extLst>
                <a:ext uri="{FF2B5EF4-FFF2-40B4-BE49-F238E27FC236}">
                  <a16:creationId xmlns:a16="http://schemas.microsoft.com/office/drawing/2014/main" id="{10CE9588-4EA7-48EC-B440-BB7750D765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0192" y="965225"/>
              <a:ext cx="233646" cy="1616805"/>
              <a:chOff x="8146616" y="3078000"/>
              <a:chExt cx="116952" cy="423009"/>
            </a:xfrm>
          </p:grpSpPr>
          <p:cxnSp>
            <p:nvCxnSpPr>
              <p:cNvPr id="3093" name="直接连接符 22">
                <a:extLst>
                  <a:ext uri="{FF2B5EF4-FFF2-40B4-BE49-F238E27FC236}">
                    <a16:creationId xmlns:a16="http://schemas.microsoft.com/office/drawing/2014/main" id="{D549B65B-261D-4241-9613-A70B9E795CC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8785" y="3446225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4" name="直接连接符 22">
                <a:extLst>
                  <a:ext uri="{FF2B5EF4-FFF2-40B4-BE49-F238E27FC236}">
                    <a16:creationId xmlns:a16="http://schemas.microsoft.com/office/drawing/2014/main" id="{0367F756-C878-46B9-AB23-B213EEAA144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1400" y="3023216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5" name="直接箭头连接符 32">
                <a:extLst>
                  <a:ext uri="{FF2B5EF4-FFF2-40B4-BE49-F238E27FC236}">
                    <a16:creationId xmlns:a16="http://schemas.microsoft.com/office/drawing/2014/main" id="{E37DC677-1186-4712-8F6A-34E010EA6BA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203035" y="3078000"/>
                <a:ext cx="1" cy="41400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092" name="Text Box 50">
              <a:extLst>
                <a:ext uri="{FF2B5EF4-FFF2-40B4-BE49-F238E27FC236}">
                  <a16:creationId xmlns:a16="http://schemas.microsoft.com/office/drawing/2014/main" id="{80CF184E-25E0-4576-B2F7-3366D6B14D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5137" y="1639638"/>
              <a:ext cx="88291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/>
                <a:t>18cm</a:t>
              </a:r>
            </a:p>
          </p:txBody>
        </p:sp>
      </p:grpSp>
      <p:grpSp>
        <p:nvGrpSpPr>
          <p:cNvPr id="3081" name="组合 6">
            <a:extLst>
              <a:ext uri="{FF2B5EF4-FFF2-40B4-BE49-F238E27FC236}">
                <a16:creationId xmlns:a16="http://schemas.microsoft.com/office/drawing/2014/main" id="{4ACFC390-5B76-4594-8107-BC2C5E3CDB41}"/>
              </a:ext>
            </a:extLst>
          </p:cNvPr>
          <p:cNvGrpSpPr>
            <a:grpSpLocks/>
          </p:cNvGrpSpPr>
          <p:nvPr/>
        </p:nvGrpSpPr>
        <p:grpSpPr bwMode="auto">
          <a:xfrm>
            <a:off x="2101850" y="2690813"/>
            <a:ext cx="3957638" cy="450850"/>
            <a:chOff x="1845382" y="2536121"/>
            <a:chExt cx="4500807" cy="450365"/>
          </a:xfrm>
        </p:grpSpPr>
        <p:grpSp>
          <p:nvGrpSpPr>
            <p:cNvPr id="3086" name="组合 42">
              <a:extLst>
                <a:ext uri="{FF2B5EF4-FFF2-40B4-BE49-F238E27FC236}">
                  <a16:creationId xmlns:a16="http://schemas.microsoft.com/office/drawing/2014/main" id="{1F1888DB-4CF6-4114-91DB-596C9F902D0C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3978963" y="402540"/>
              <a:ext cx="233646" cy="4500807"/>
              <a:chOff x="8146616" y="3078000"/>
              <a:chExt cx="116952" cy="423009"/>
            </a:xfrm>
          </p:grpSpPr>
          <p:cxnSp>
            <p:nvCxnSpPr>
              <p:cNvPr id="3088" name="直接连接符 22">
                <a:extLst>
                  <a:ext uri="{FF2B5EF4-FFF2-40B4-BE49-F238E27FC236}">
                    <a16:creationId xmlns:a16="http://schemas.microsoft.com/office/drawing/2014/main" id="{93E79699-C369-4522-88B3-5D88EB28891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8785" y="3446225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89" name="直接连接符 22">
                <a:extLst>
                  <a:ext uri="{FF2B5EF4-FFF2-40B4-BE49-F238E27FC236}">
                    <a16:creationId xmlns:a16="http://schemas.microsoft.com/office/drawing/2014/main" id="{1F01F311-F950-4457-A820-75070167B1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1400" y="3023216"/>
                <a:ext cx="0" cy="1095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0" name="直接箭头连接符 32">
                <a:extLst>
                  <a:ext uri="{FF2B5EF4-FFF2-40B4-BE49-F238E27FC236}">
                    <a16:creationId xmlns:a16="http://schemas.microsoft.com/office/drawing/2014/main" id="{BC4C4CDE-6691-43A7-9A61-F7CAF39707D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203035" y="3078000"/>
                <a:ext cx="1" cy="422933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087" name="Text Box 50">
              <a:extLst>
                <a:ext uri="{FF2B5EF4-FFF2-40B4-BE49-F238E27FC236}">
                  <a16:creationId xmlns:a16="http://schemas.microsoft.com/office/drawing/2014/main" id="{AC61FE86-2C91-43AC-ADB2-3D1D0A0CC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2526" y="2586376"/>
              <a:ext cx="119846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000"/>
                <a:t>40cm</a:t>
              </a:r>
            </a:p>
          </p:txBody>
        </p:sp>
      </p:grpSp>
      <p:sp>
        <p:nvSpPr>
          <p:cNvPr id="60" name="Text Box 65">
            <a:extLst>
              <a:ext uri="{FF2B5EF4-FFF2-40B4-BE49-F238E27FC236}">
                <a16:creationId xmlns:a16="http://schemas.microsoft.com/office/drawing/2014/main" id="{222AD9A4-C8C9-4D24-B14E-90CB53CE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798" y="3994290"/>
            <a:ext cx="44431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長方形的闊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條直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徑</a:t>
            </a:r>
          </a:p>
        </p:txBody>
      </p: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473382F1-F6C0-458F-AC4D-6B9862110FD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890963" y="3922668"/>
            <a:ext cx="3240087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69C0651B-064E-4A91-A2CF-FEEC86607DA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404511" y="1373524"/>
            <a:ext cx="900112" cy="0"/>
          </a:xfrm>
          <a:prstGeom prst="line">
            <a:avLst/>
          </a:prstGeom>
          <a:noFill/>
          <a:ln w="28575" algn="ctr">
            <a:solidFill>
              <a:srgbClr val="00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88167F64-A7A5-40A5-AD68-CA5E028FDED2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406106" y="2272507"/>
            <a:ext cx="900113" cy="0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7AC683C0-8DD6-4F61-8723-2B8CA532B175}"/>
              </a:ext>
            </a:extLst>
          </p:cNvPr>
          <p:cNvCxnSpPr>
            <a:cxnSpLocks noChangeShapeType="1"/>
            <a:endCxn id="3098" idx="6"/>
          </p:cNvCxnSpPr>
          <p:nvPr/>
        </p:nvCxnSpPr>
        <p:spPr bwMode="auto">
          <a:xfrm>
            <a:off x="2101845" y="2286226"/>
            <a:ext cx="907447" cy="0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3E1E8FF0-FA2B-4906-87E5-F23CEE8F976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001957" y="2286226"/>
            <a:ext cx="641356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A222F2F1-5BD3-4B59-B73F-390BE6CBE4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36099" y="2286452"/>
            <a:ext cx="907447" cy="0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C5F092D6-5FA6-40F7-92E2-53EB51B777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36211" y="2286452"/>
            <a:ext cx="641356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6561A45D-3A83-4F88-A206-3BB8FBAA1F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59473" y="2286226"/>
            <a:ext cx="907447" cy="0"/>
          </a:xfrm>
          <a:prstGeom prst="line">
            <a:avLst/>
          </a:prstGeom>
          <a:noFill/>
          <a:ln w="28575" algn="ctr">
            <a:solidFill>
              <a:srgbClr val="009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50" name="Text Box 65">
            <a:extLst>
              <a:ext uri="{FF2B5EF4-FFF2-40B4-BE49-F238E27FC236}">
                <a16:creationId xmlns:a16="http://schemas.microsoft.com/office/drawing/2014/main" id="{ED3EA4B4-B178-4CDF-8159-1BB00B3FA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287" y="2963831"/>
            <a:ext cx="7045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無法知道</a:t>
            </a:r>
            <a:r>
              <a:rPr lang="zh-TW" altLang="en-US" sz="28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長方形的長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？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條直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徑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半徑</a:t>
            </a:r>
            <a:r>
              <a:rPr lang="zh-TW" altLang="en-US" sz="28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」。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13055 -1.48148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8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13125 0.0004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7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45" grpId="0"/>
      <p:bldP spid="174145" grpId="1"/>
      <p:bldP spid="60" grpId="0"/>
      <p:bldP spid="60" grpId="1"/>
      <p:bldP spid="50" grpId="0"/>
      <p:bldP spid="50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3812</TotalTime>
  <Words>87</Words>
  <Application>Microsoft Office PowerPoint</Application>
  <PresentationFormat>全屏显示(4:3)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DFKai-SB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seventeen chan</dc:creator>
  <cp:lastModifiedBy>Nancy Zhang</cp:lastModifiedBy>
  <cp:revision>488</cp:revision>
  <dcterms:modified xsi:type="dcterms:W3CDTF">2023-07-12T09:53:30Z</dcterms:modified>
</cp:coreProperties>
</file>