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BEDEB"/>
    <a:srgbClr val="EBE6FE"/>
    <a:srgbClr val="008A00"/>
    <a:srgbClr val="009600"/>
    <a:srgbClr val="336600"/>
    <a:srgbClr val="339966"/>
    <a:srgbClr val="FFE8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0" autoAdjust="0"/>
    <p:restoredTop sz="92537" autoAdjust="0"/>
  </p:normalViewPr>
  <p:slideViewPr>
    <p:cSldViewPr showGuides="1">
      <p:cViewPr varScale="1">
        <p:scale>
          <a:sx n="72" d="100"/>
          <a:sy n="72" d="100"/>
        </p:scale>
        <p:origin x="17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31ED43F6-4301-4BB1-9605-6D7CAAA995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33E36C6-13C9-4849-B464-38A354DDE37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470C45E1-2E97-4EE1-B5F4-CD09F0B39892}" type="datetimeFigureOut">
              <a:rPr lang="zh-TW" altLang="en-US"/>
              <a:pPr>
                <a:defRPr/>
              </a:pPr>
              <a:t>2023/7/12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7098BB47-C672-4D75-86E2-546FE92507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0AE6A274-518E-4078-B42B-1C0E33849F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D6F5120-DAA1-44FC-BA62-92381444A00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D40062E-A1AD-4BCC-83D1-262A722982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6DA379F-8F5E-45B4-BD78-604BDC66A28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607520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426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9522DA-255A-4F45-8250-589F6B6427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22B8FCD-613E-4FC4-BEBB-2686E87031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2801301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29D6D91-3272-47A8-8832-C8994FB8D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9DF02D0-F60A-4A8F-B709-4DD70D5858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810934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D9667D9-F2B2-4075-B014-DA641F00D9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0A4EA0B-E725-43BE-9F22-0CDAB7EAC1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486994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61E2556-008F-4EC7-B269-D91986FF3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72C93C0-2312-4FED-AD25-9E0518066B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602304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6C2CAC7-ED28-44C0-8F3B-D5303B221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87410AE-BA54-4B45-AD8B-19A38AA28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454276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724855-FF2A-4CCA-86EE-48A723333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9324404-E0B0-4D71-A393-2D2E01B58B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9A36464-1BD5-4264-A99D-9EA278E0A5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236893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4F8918-ECFE-4DD6-94A1-CC94AF4CB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9100356-00A7-4936-A2D4-15C13436D5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3A9C7CB-3E5F-4BFD-9B6D-523A59ADD9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663DA3E6-E74F-4E48-B218-696671D30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A47F2206-A517-49B0-9CEE-204DA87B0A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177865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D2DC86D-D15C-467E-8EEE-705B12A03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582359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0460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450A6B-CDB3-425E-8B6F-0BEBC8AA8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4DEF58D-5A9A-4EDA-AD96-878D485C2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D4E2E53-B021-4AA5-9AE2-1A238F2D14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479904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4972CE3-CC7F-4265-AD09-9C9078092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27453764-1628-43CB-8094-7F6BC29E9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48A9347-A1D1-49A5-9FFA-4C09671181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713242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5"/>
          <p:cNvSpPr txBox="1">
            <a:spLocks noChangeArrowheads="1"/>
          </p:cNvSpPr>
          <p:nvPr/>
        </p:nvSpPr>
        <p:spPr bwMode="auto">
          <a:xfrm>
            <a:off x="571500" y="1247775"/>
            <a:ext cx="7658100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6575" indent="-5365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1001713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4097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817688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22567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82875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140075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97275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54475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18.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zh-TW" altLang="en-US" sz="2800" u="sng" dirty="0">
                <a:ea typeface="標楷體" panose="03000509000000000000" pitchFamily="65" charset="-120"/>
              </a:rPr>
              <a:t>家樂</a:t>
            </a:r>
            <a:r>
              <a:rPr lang="zh-TW" altLang="en-US" sz="2800" dirty="0">
                <a:ea typeface="標楷體" panose="03000509000000000000" pitchFamily="65" charset="-120"/>
              </a:rPr>
              <a:t>面向西南方，他的左邊是哪一方？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		A. </a:t>
            </a:r>
            <a:r>
              <a:rPr lang="zh-TW" altLang="en-US" sz="2800" dirty="0">
                <a:ea typeface="標楷體" panose="03000509000000000000" pitchFamily="65" charset="-120"/>
              </a:rPr>
              <a:t>東北 </a:t>
            </a:r>
            <a:r>
              <a:rPr lang="en-US" altLang="zh-TW" sz="2800" dirty="0">
                <a:ea typeface="標楷體" panose="03000509000000000000" pitchFamily="65" charset="-120"/>
              </a:rPr>
              <a:t>			B. </a:t>
            </a:r>
            <a:r>
              <a:rPr lang="zh-TW" altLang="en-US" sz="2800" dirty="0">
                <a:ea typeface="標楷體" panose="03000509000000000000" pitchFamily="65" charset="-120"/>
              </a:rPr>
              <a:t>東</a:t>
            </a:r>
            <a:r>
              <a:rPr lang="zh-CN" altLang="en-US" sz="2800" dirty="0">
                <a:ea typeface="標楷體" panose="03000509000000000000" pitchFamily="65" charset="-120"/>
              </a:rPr>
              <a:t>南</a:t>
            </a:r>
            <a:endParaRPr lang="zh-TW" altLang="en-US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	    C.</a:t>
            </a:r>
            <a:r>
              <a:rPr lang="zh-TW" altLang="en-US" sz="2800" dirty="0">
                <a:ea typeface="標楷體" panose="03000509000000000000" pitchFamily="65" charset="-120"/>
              </a:rPr>
              <a:t> 西</a:t>
            </a:r>
            <a:r>
              <a:rPr lang="zh-CN" altLang="en-US" sz="2800" dirty="0">
                <a:ea typeface="標楷體" panose="03000509000000000000" pitchFamily="65" charset="-120"/>
              </a:rPr>
              <a:t>南</a:t>
            </a:r>
            <a:r>
              <a:rPr lang="en-US" altLang="zh-TW" sz="2800">
                <a:ea typeface="標楷體" panose="03000509000000000000" pitchFamily="65" charset="-120"/>
              </a:rPr>
              <a:t>			D</a:t>
            </a:r>
            <a:r>
              <a:rPr lang="en-US" altLang="zh-TW" sz="2800" dirty="0">
                <a:ea typeface="標楷體" panose="03000509000000000000" pitchFamily="65" charset="-120"/>
              </a:rPr>
              <a:t>. </a:t>
            </a:r>
            <a:r>
              <a:rPr lang="zh-TW" altLang="en-US" sz="2800" dirty="0">
                <a:ea typeface="標楷體" panose="03000509000000000000" pitchFamily="65" charset="-120"/>
              </a:rPr>
              <a:t>西北</a:t>
            </a:r>
            <a:r>
              <a:rPr lang="zh-TW" altLang="en-US" sz="2800" dirty="0">
                <a:solidFill>
                  <a:srgbClr val="0066FF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</a:p>
        </p:txBody>
      </p:sp>
      <p:sp>
        <p:nvSpPr>
          <p:cNvPr id="3075" name="Rectangle 34"/>
          <p:cNvSpPr>
            <a:spLocks noChangeArrowheads="1"/>
          </p:cNvSpPr>
          <p:nvPr/>
        </p:nvSpPr>
        <p:spPr bwMode="auto">
          <a:xfrm>
            <a:off x="7164288" y="2348880"/>
            <a:ext cx="503237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7" name="Text Box 17"/>
          <p:cNvSpPr txBox="1">
            <a:spLocks noChangeArrowheads="1"/>
          </p:cNvSpPr>
          <p:nvPr/>
        </p:nvSpPr>
        <p:spPr bwMode="auto">
          <a:xfrm>
            <a:off x="7278588" y="2379042"/>
            <a:ext cx="346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FF0000"/>
                </a:solidFill>
              </a:rPr>
              <a:t>B</a:t>
            </a:r>
          </a:p>
        </p:txBody>
      </p:sp>
      <p:grpSp>
        <p:nvGrpSpPr>
          <p:cNvPr id="174135" name="Group 55"/>
          <p:cNvGrpSpPr>
            <a:grpSpLocks/>
          </p:cNvGrpSpPr>
          <p:nvPr/>
        </p:nvGrpSpPr>
        <p:grpSpPr bwMode="auto">
          <a:xfrm rot="18550286">
            <a:off x="1964917" y="4063066"/>
            <a:ext cx="517525" cy="503237"/>
            <a:chOff x="973" y="2840"/>
            <a:chExt cx="326" cy="317"/>
          </a:xfrm>
        </p:grpSpPr>
        <p:sp>
          <p:nvSpPr>
            <p:cNvPr id="3089" name="Oval 36"/>
            <p:cNvSpPr>
              <a:spLocks noChangeArrowheads="1"/>
            </p:cNvSpPr>
            <p:nvPr/>
          </p:nvSpPr>
          <p:spPr bwMode="auto">
            <a:xfrm rot="-228241">
              <a:off x="973" y="2840"/>
              <a:ext cx="317" cy="317"/>
            </a:xfrm>
            <a:prstGeom prst="ellipse">
              <a:avLst/>
            </a:prstGeom>
            <a:noFill/>
            <a:ln w="9525" algn="ctr">
              <a:solidFill>
                <a:srgbClr val="00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66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3D99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090" name="Freeform 38"/>
            <p:cNvSpPr>
              <a:spLocks/>
            </p:cNvSpPr>
            <p:nvPr/>
          </p:nvSpPr>
          <p:spPr bwMode="auto">
            <a:xfrm>
              <a:off x="1117" y="2842"/>
              <a:ext cx="182" cy="313"/>
            </a:xfrm>
            <a:custGeom>
              <a:avLst/>
              <a:gdLst>
                <a:gd name="T0" fmla="*/ 62 w 182"/>
                <a:gd name="T1" fmla="*/ 312 h 313"/>
                <a:gd name="T2" fmla="*/ 139 w 182"/>
                <a:gd name="T3" fmla="*/ 267 h 313"/>
                <a:gd name="T4" fmla="*/ 172 w 182"/>
                <a:gd name="T5" fmla="*/ 157 h 313"/>
                <a:gd name="T6" fmla="*/ 124 w 182"/>
                <a:gd name="T7" fmla="*/ 39 h 313"/>
                <a:gd name="T8" fmla="*/ 67 w 182"/>
                <a:gd name="T9" fmla="*/ 5 h 313"/>
                <a:gd name="T10" fmla="*/ 49 w 182"/>
                <a:gd name="T11" fmla="*/ 26 h 313"/>
                <a:gd name="T12" fmla="*/ 59 w 182"/>
                <a:gd name="T13" fmla="*/ 135 h 313"/>
                <a:gd name="T14" fmla="*/ 46 w 182"/>
                <a:gd name="T15" fmla="*/ 209 h 313"/>
                <a:gd name="T16" fmla="*/ 62 w 182"/>
                <a:gd name="T17" fmla="*/ 312 h 31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82" h="313">
                  <a:moveTo>
                    <a:pt x="62" y="312"/>
                  </a:moveTo>
                  <a:cubicBezTo>
                    <a:pt x="93" y="299"/>
                    <a:pt x="126" y="285"/>
                    <a:pt x="139" y="267"/>
                  </a:cubicBezTo>
                  <a:cubicBezTo>
                    <a:pt x="152" y="249"/>
                    <a:pt x="182" y="221"/>
                    <a:pt x="172" y="157"/>
                  </a:cubicBezTo>
                  <a:cubicBezTo>
                    <a:pt x="162" y="93"/>
                    <a:pt x="169" y="78"/>
                    <a:pt x="124" y="39"/>
                  </a:cubicBezTo>
                  <a:cubicBezTo>
                    <a:pt x="79" y="0"/>
                    <a:pt x="93" y="29"/>
                    <a:pt x="67" y="5"/>
                  </a:cubicBezTo>
                  <a:cubicBezTo>
                    <a:pt x="62" y="12"/>
                    <a:pt x="51" y="17"/>
                    <a:pt x="49" y="26"/>
                  </a:cubicBezTo>
                  <a:cubicBezTo>
                    <a:pt x="41" y="96"/>
                    <a:pt x="99" y="86"/>
                    <a:pt x="59" y="135"/>
                  </a:cubicBezTo>
                  <a:cubicBezTo>
                    <a:pt x="80" y="187"/>
                    <a:pt x="0" y="212"/>
                    <a:pt x="46" y="209"/>
                  </a:cubicBezTo>
                  <a:cubicBezTo>
                    <a:pt x="6" y="313"/>
                    <a:pt x="53" y="312"/>
                    <a:pt x="62" y="312"/>
                  </a:cubicBezTo>
                  <a:close/>
                </a:path>
              </a:pathLst>
            </a:custGeom>
            <a:solidFill>
              <a:srgbClr val="0066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3D99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91" name="Oval 39"/>
            <p:cNvSpPr>
              <a:spLocks noChangeArrowheads="1"/>
            </p:cNvSpPr>
            <p:nvPr/>
          </p:nvSpPr>
          <p:spPr bwMode="auto">
            <a:xfrm rot="-228241">
              <a:off x="1070" y="2924"/>
              <a:ext cx="46" cy="46"/>
            </a:xfrm>
            <a:prstGeom prst="ellipse">
              <a:avLst/>
            </a:prstGeom>
            <a:solidFill>
              <a:srgbClr val="0066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3D99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092" name="Oval 40"/>
            <p:cNvSpPr>
              <a:spLocks noChangeArrowheads="1"/>
            </p:cNvSpPr>
            <p:nvPr/>
          </p:nvSpPr>
          <p:spPr bwMode="auto">
            <a:xfrm rot="-228241">
              <a:off x="1068" y="3042"/>
              <a:ext cx="46" cy="46"/>
            </a:xfrm>
            <a:prstGeom prst="ellipse">
              <a:avLst/>
            </a:prstGeom>
            <a:solidFill>
              <a:srgbClr val="0066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3D99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</p:grpSp>
      <p:sp>
        <p:nvSpPr>
          <p:cNvPr id="174123" name="Line 43"/>
          <p:cNvSpPr>
            <a:spLocks noChangeShapeType="1"/>
          </p:cNvSpPr>
          <p:nvPr/>
        </p:nvSpPr>
        <p:spPr bwMode="auto">
          <a:xfrm>
            <a:off x="1515730" y="1844824"/>
            <a:ext cx="2497931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24" name="Line 44"/>
          <p:cNvSpPr>
            <a:spLocks noChangeShapeType="1"/>
          </p:cNvSpPr>
          <p:nvPr/>
        </p:nvSpPr>
        <p:spPr bwMode="auto">
          <a:xfrm>
            <a:off x="1604554" y="4351784"/>
            <a:ext cx="360362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25" name="Line 45"/>
          <p:cNvSpPr>
            <a:spLocks noChangeShapeType="1"/>
          </p:cNvSpPr>
          <p:nvPr/>
        </p:nvSpPr>
        <p:spPr bwMode="auto">
          <a:xfrm>
            <a:off x="2482441" y="4351784"/>
            <a:ext cx="360363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26" name="Line 46"/>
          <p:cNvSpPr>
            <a:spLocks noChangeShapeType="1"/>
          </p:cNvSpPr>
          <p:nvPr/>
        </p:nvSpPr>
        <p:spPr bwMode="auto">
          <a:xfrm flipV="1">
            <a:off x="2223679" y="3689796"/>
            <a:ext cx="0" cy="358775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27" name="Line 47"/>
          <p:cNvSpPr>
            <a:spLocks noChangeShapeType="1"/>
          </p:cNvSpPr>
          <p:nvPr/>
        </p:nvSpPr>
        <p:spPr bwMode="auto">
          <a:xfrm>
            <a:off x="2223679" y="4581971"/>
            <a:ext cx="0" cy="503238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36" name="Line 56"/>
          <p:cNvSpPr>
            <a:spLocks noChangeShapeType="1"/>
          </p:cNvSpPr>
          <p:nvPr/>
        </p:nvSpPr>
        <p:spPr bwMode="auto">
          <a:xfrm>
            <a:off x="5005806" y="1753816"/>
            <a:ext cx="806052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46" name="Text Box 66"/>
          <p:cNvSpPr txBox="1">
            <a:spLocks noChangeArrowheads="1"/>
          </p:cNvSpPr>
          <p:nvPr/>
        </p:nvSpPr>
        <p:spPr bwMode="auto">
          <a:xfrm>
            <a:off x="1907766" y="3284984"/>
            <a:ext cx="647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400" dirty="0">
                <a:solidFill>
                  <a:srgbClr val="0066FF"/>
                </a:solidFill>
              </a:rPr>
              <a:t>N</a:t>
            </a:r>
          </a:p>
        </p:txBody>
      </p:sp>
      <p:sp>
        <p:nvSpPr>
          <p:cNvPr id="3088" name="Text Box 68"/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 dirty="0"/>
              <a:t>模擬試卷</a:t>
            </a:r>
            <a:r>
              <a:rPr lang="en-US" altLang="zh-TW" sz="3400" b="1" dirty="0"/>
              <a:t>(</a:t>
            </a:r>
            <a:r>
              <a:rPr lang="zh-CN" altLang="en-US" sz="3400" b="1" dirty="0"/>
              <a:t>二</a:t>
            </a:r>
            <a:r>
              <a:rPr lang="en-US" altLang="zh-TW" sz="3400" b="1" dirty="0"/>
              <a:t>)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644156" y="3480574"/>
            <a:ext cx="34557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u="sng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家樂</a:t>
            </a:r>
            <a:r>
              <a:rPr lang="zh-CN" altLang="en-US" sz="28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的左邊是東南</a:t>
            </a:r>
            <a:r>
              <a:rPr lang="zh-TW" altLang="en-US" sz="28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2800" dirty="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0C9313AF-A729-4C02-8FF8-D4FA43CDF5D9}"/>
              </a:ext>
            </a:extLst>
          </p:cNvPr>
          <p:cNvSpPr txBox="1"/>
          <p:nvPr/>
        </p:nvSpPr>
        <p:spPr>
          <a:xfrm>
            <a:off x="2311308" y="4417860"/>
            <a:ext cx="964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左邊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17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17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17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17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17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174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7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74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74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74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74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74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74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74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74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74123" grpId="0" animBg="1"/>
      <p:bldP spid="174123" grpId="1" animBg="1"/>
      <p:bldP spid="174124" grpId="0" animBg="1"/>
      <p:bldP spid="174124" grpId="1" animBg="1"/>
      <p:bldP spid="174125" grpId="0" animBg="1"/>
      <p:bldP spid="174125" grpId="1" animBg="1"/>
      <p:bldP spid="174126" grpId="0" animBg="1"/>
      <p:bldP spid="174126" grpId="1" animBg="1"/>
      <p:bldP spid="174127" grpId="0" animBg="1"/>
      <p:bldP spid="174127" grpId="1" animBg="1"/>
      <p:bldP spid="174136" grpId="0" animBg="1"/>
      <p:bldP spid="174136" grpId="1" animBg="1"/>
      <p:bldP spid="174146" grpId="0"/>
      <p:bldP spid="174146" grpId="1"/>
      <p:bldP spid="2" grpId="0"/>
      <p:bldP spid="2" grpId="1"/>
      <p:bldP spid="22" grpId="0"/>
      <p:bldP spid="22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3769</TotalTime>
  <Words>62</Words>
  <Application>Microsoft Office PowerPoint</Application>
  <PresentationFormat>全屏显示(4:3)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標楷體</vt:lpstr>
      <vt:lpstr>Arial</vt:lpstr>
      <vt:lpstr>Calibri</vt:lpstr>
      <vt:lpstr>Times New Roman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Nancy Zhang</cp:lastModifiedBy>
  <cp:revision>485</cp:revision>
  <dcterms:modified xsi:type="dcterms:W3CDTF">2023-07-12T09:56:44Z</dcterms:modified>
</cp:coreProperties>
</file>