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orient="horz" pos="2568">
          <p15:clr>
            <a:srgbClr val="A4A3A4"/>
          </p15:clr>
        </p15:guide>
        <p15:guide id="4" orient="horz" pos="2795">
          <p15:clr>
            <a:srgbClr val="A4A3A4"/>
          </p15:clr>
        </p15:guide>
        <p15:guide id="5" pos="657">
          <p15:clr>
            <a:srgbClr val="A4A3A4"/>
          </p15:clr>
        </p15:guide>
        <p15:guide id="6" pos="793">
          <p15:clr>
            <a:srgbClr val="A4A3A4"/>
          </p15:clr>
        </p15:guide>
        <p15:guide id="7" pos="884">
          <p15:clr>
            <a:srgbClr val="A4A3A4"/>
          </p15:clr>
        </p15:guide>
        <p15:guide id="8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  <a:srgbClr val="FF9999"/>
    <a:srgbClr val="9ED3D7"/>
    <a:srgbClr val="FF9933"/>
    <a:srgbClr val="9999FF"/>
    <a:srgbClr val="CCFFCC"/>
    <a:srgbClr val="FBEDEB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>
        <p:scale>
          <a:sx n="150" d="100"/>
          <a:sy n="150" d="100"/>
        </p:scale>
        <p:origin x="420" y="-906"/>
      </p:cViewPr>
      <p:guideLst>
        <p:guide orient="horz" pos="1706"/>
        <p:guide orient="horz" pos="845"/>
        <p:guide orient="horz" pos="2568"/>
        <p:guide orient="horz" pos="2795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07A9F3D-7E0C-4395-8678-EA23AF0D7F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E28E51F-D16C-48B6-B140-E30EBDF8E8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2E5B698-24F2-4B86-8DDD-9A0320F639C2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F6030396-8B74-40C3-A238-9134CF46B6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63045C08-803D-4F22-9269-689A9D7D5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E80D163-C5FB-449F-81EF-8507F03BBA7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2CB318-870F-4F32-9473-B13D88E264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F31BBB-0699-42FA-9754-E8A7B348D33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FFDB804-00D8-4274-8387-ACC69FFC5B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91C676F-7BB4-4034-B50D-9191DCE77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2101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958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2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356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14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142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4889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869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943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408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339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B2F6EAA-DEAC-46E2-968A-D5B36CA886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696E980-EC1C-4BDF-B508-FEEB53BFACD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05">
            <a:extLst>
              <a:ext uri="{FF2B5EF4-FFF2-40B4-BE49-F238E27FC236}">
                <a16:creationId xmlns:a16="http://schemas.microsoft.com/office/drawing/2014/main" id="{68A5F26C-01B0-4F65-81A7-9CE9782B0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006" y="4232274"/>
            <a:ext cx="684213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 sz="2800"/>
          </a:p>
        </p:txBody>
      </p:sp>
      <p:sp>
        <p:nvSpPr>
          <p:cNvPr id="29" name="Rectangle 105">
            <a:extLst>
              <a:ext uri="{FF2B5EF4-FFF2-40B4-BE49-F238E27FC236}">
                <a16:creationId xmlns:a16="http://schemas.microsoft.com/office/drawing/2014/main" id="{EF98290B-DB72-425A-9D10-268FDB522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8181" y="4232274"/>
            <a:ext cx="684213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 sz="2800"/>
          </a:p>
        </p:txBody>
      </p:sp>
      <p:sp>
        <p:nvSpPr>
          <p:cNvPr id="30" name="Rectangle 105">
            <a:extLst>
              <a:ext uri="{FF2B5EF4-FFF2-40B4-BE49-F238E27FC236}">
                <a16:creationId xmlns:a16="http://schemas.microsoft.com/office/drawing/2014/main" id="{2C87C103-1D9D-4037-A402-2499ECA31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856" y="4232274"/>
            <a:ext cx="684213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 sz="2800"/>
          </a:p>
        </p:txBody>
      </p:sp>
      <p:sp>
        <p:nvSpPr>
          <p:cNvPr id="31" name="Rectangle 105">
            <a:extLst>
              <a:ext uri="{FF2B5EF4-FFF2-40B4-BE49-F238E27FC236}">
                <a16:creationId xmlns:a16="http://schemas.microsoft.com/office/drawing/2014/main" id="{756B1B31-4CF5-481F-8027-F0EF38E42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406" y="4224337"/>
            <a:ext cx="684213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 sz="2800"/>
          </a:p>
        </p:txBody>
      </p:sp>
      <p:sp>
        <p:nvSpPr>
          <p:cNvPr id="38" name="Rectangle 105">
            <a:extLst>
              <a:ext uri="{FF2B5EF4-FFF2-40B4-BE49-F238E27FC236}">
                <a16:creationId xmlns:a16="http://schemas.microsoft.com/office/drawing/2014/main" id="{6119653C-7516-4D6C-82ED-FCDA337C1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50" y="1119188"/>
            <a:ext cx="1076325" cy="406400"/>
          </a:xfrm>
          <a:prstGeom prst="rect">
            <a:avLst/>
          </a:prstGeom>
          <a:solidFill>
            <a:schemeClr val="accent2">
              <a:lumMod val="40000"/>
              <a:lumOff val="60000"/>
              <a:alpha val="40000"/>
            </a:schemeClr>
          </a:solidFill>
          <a:ln>
            <a:noFill/>
          </a:ln>
        </p:spPr>
        <p:txBody>
          <a:bodyPr wrap="none" anchor="ctr"/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defRPr/>
            </a:pPr>
            <a:endParaRPr lang="en-US" altLang="zh-CN">
              <a:ea typeface="新細明體" panose="02020500000000000000" pitchFamily="18" charset="-120"/>
            </a:endParaRPr>
          </a:p>
        </p:txBody>
      </p:sp>
      <p:sp>
        <p:nvSpPr>
          <p:cNvPr id="25" name="Rectangle 105">
            <a:extLst>
              <a:ext uri="{FF2B5EF4-FFF2-40B4-BE49-F238E27FC236}">
                <a16:creationId xmlns:a16="http://schemas.microsoft.com/office/drawing/2014/main" id="{A50BD270-3888-450D-81E1-F1620F1CC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1547813"/>
            <a:ext cx="1331912" cy="4064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 sz="2800"/>
          </a:p>
        </p:txBody>
      </p:sp>
      <p:sp>
        <p:nvSpPr>
          <p:cNvPr id="3080" name="Rectangle 34">
            <a:extLst>
              <a:ext uri="{FF2B5EF4-FFF2-40B4-BE49-F238E27FC236}">
                <a16:creationId xmlns:a16="http://schemas.microsoft.com/office/drawing/2014/main" id="{8AD94ED8-2A70-43D9-9370-5F1D8DB67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113" y="3114675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AFF28E25-6AA4-4DFB-80E4-656C80C48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2688" y="3133725"/>
            <a:ext cx="4905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B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82" name="Rectangle 50">
            <a:extLst>
              <a:ext uri="{FF2B5EF4-FFF2-40B4-BE49-F238E27FC236}">
                <a16:creationId xmlns:a16="http://schemas.microsoft.com/office/drawing/2014/main" id="{BD75CFA2-30C9-45E3-97BE-EA75D3AE0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" y="8921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8.</a:t>
            </a:r>
          </a:p>
        </p:txBody>
      </p:sp>
      <p:sp>
        <p:nvSpPr>
          <p:cNvPr id="33" name="Text Box 53">
            <a:extLst>
              <a:ext uri="{FF2B5EF4-FFF2-40B4-BE49-F238E27FC236}">
                <a16:creationId xmlns:a16="http://schemas.microsoft.com/office/drawing/2014/main" id="{48E31FE0-736A-4893-B819-904A9F5C1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cxnSp>
        <p:nvCxnSpPr>
          <p:cNvPr id="3157" name="直接连接符 3156">
            <a:extLst>
              <a:ext uri="{FF2B5EF4-FFF2-40B4-BE49-F238E27FC236}">
                <a16:creationId xmlns:a16="http://schemas.microsoft.com/office/drawing/2014/main" id="{058ECB8A-C639-4618-BECC-8A5A70C2E9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11775" y="1520825"/>
            <a:ext cx="1081088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782DCC1C-AE68-4944-A8E1-7E216AE159A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98600" y="1520825"/>
            <a:ext cx="2052638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Text Box 64">
            <a:extLst>
              <a:ext uri="{FF2B5EF4-FFF2-40B4-BE49-F238E27FC236}">
                <a16:creationId xmlns:a16="http://schemas.microsoft.com/office/drawing/2014/main" id="{4DF8E45B-19E2-47BA-ACEB-5FB28EFA2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1516063"/>
            <a:ext cx="10445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200">
                <a:solidFill>
                  <a:srgbClr val="0066FF"/>
                </a:solidFill>
                <a:ea typeface="標楷體" panose="03000509000000000000" pitchFamily="65" charset="-120"/>
              </a:rPr>
              <a:t>雙數←</a:t>
            </a:r>
            <a:endParaRPr lang="zh-TW" altLang="en-US" sz="22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Text Box 64">
            <a:extLst>
              <a:ext uri="{FF2B5EF4-FFF2-40B4-BE49-F238E27FC236}">
                <a16:creationId xmlns:a16="http://schemas.microsoft.com/office/drawing/2014/main" id="{B7E47CFE-B63A-4640-B780-CBCC2A05E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994" y="4779962"/>
            <a:ext cx="242031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612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6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102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Text Box 64">
            <a:extLst>
              <a:ext uri="{FF2B5EF4-FFF2-40B4-BE49-F238E27FC236}">
                <a16:creationId xmlns:a16="http://schemas.microsoft.com/office/drawing/2014/main" id="{89FFCF7A-C032-43C9-8833-6DF700B0D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94" y="5337175"/>
            <a:ext cx="38528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這個三位數最大是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612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7" name="Text Box 64">
            <a:extLst>
              <a:ext uri="{FF2B5EF4-FFF2-40B4-BE49-F238E27FC236}">
                <a16:creationId xmlns:a16="http://schemas.microsoft.com/office/drawing/2014/main" id="{B5E34F00-CD04-4B55-91C3-EE05A3F65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128" y="5299074"/>
            <a:ext cx="33843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H.C.F.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是：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3</a:t>
            </a:r>
            <a:r>
              <a:rPr lang="zh-TW" altLang="en-US" sz="2800" dirty="0">
                <a:solidFill>
                  <a:srgbClr val="FF00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18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105">
            <a:extLst>
              <a:ext uri="{FF2B5EF4-FFF2-40B4-BE49-F238E27FC236}">
                <a16:creationId xmlns:a16="http://schemas.microsoft.com/office/drawing/2014/main" id="{7D8EEC70-1A4E-4616-97B1-5834720F0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3613" y="1954213"/>
            <a:ext cx="1076325" cy="406400"/>
          </a:xfrm>
          <a:prstGeom prst="rect">
            <a:avLst/>
          </a:prstGeom>
          <a:solidFill>
            <a:srgbClr val="FF9999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 sz="2800"/>
          </a:p>
        </p:txBody>
      </p:sp>
      <p:sp>
        <p:nvSpPr>
          <p:cNvPr id="3093" name="Rectangle 36">
            <a:extLst>
              <a:ext uri="{FF2B5EF4-FFF2-40B4-BE49-F238E27FC236}">
                <a16:creationId xmlns:a16="http://schemas.microsoft.com/office/drawing/2014/main" id="{96851F87-FD60-4029-A942-A002D1C3B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563" y="1030288"/>
            <a:ext cx="71818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用</a:t>
            </a:r>
            <a:r>
              <a:rPr lang="en-US" altLang="zh-TW" sz="2800" dirty="0"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ea typeface="標楷體" panose="03000509000000000000" pitchFamily="65" charset="-120"/>
              </a:rPr>
              <a:t>組成一個最大的三位數，且該數是</a:t>
            </a:r>
            <a:r>
              <a:rPr lang="en-US" altLang="zh-TW" sz="2800" dirty="0"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ea typeface="標楷體" panose="03000509000000000000" pitchFamily="65" charset="-120"/>
              </a:rPr>
              <a:t>的倍數，每個數字不可重複使用。這三位數和</a:t>
            </a:r>
            <a:r>
              <a:rPr lang="en-US" altLang="zh-TW" sz="2800" dirty="0">
                <a:ea typeface="標楷體" panose="03000509000000000000" pitchFamily="65" charset="-120"/>
              </a:rPr>
              <a:t>90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en-US" altLang="zh-TW" sz="2800" dirty="0">
                <a:ea typeface="標楷體" panose="03000509000000000000" pitchFamily="65" charset="-120"/>
              </a:rPr>
              <a:t>H.C.F.</a:t>
            </a:r>
            <a:r>
              <a:rPr lang="zh-TW" altLang="en-US" sz="2800" dirty="0">
                <a:ea typeface="標楷體" panose="03000509000000000000" pitchFamily="65" charset="-120"/>
              </a:rPr>
              <a:t>是多少？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30               		B. 18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15 		D. 6</a:t>
            </a:r>
          </a:p>
        </p:txBody>
      </p:sp>
      <p:sp>
        <p:nvSpPr>
          <p:cNvPr id="36" name="Text Box 64">
            <a:extLst>
              <a:ext uri="{FF2B5EF4-FFF2-40B4-BE49-F238E27FC236}">
                <a16:creationId xmlns:a16="http://schemas.microsoft.com/office/drawing/2014/main" id="{3983562C-17BF-48EF-9256-029ADC257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7868" y="3752241"/>
            <a:ext cx="16081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612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90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A92086A1-AFD7-4657-AAB5-33E416F1E4FD}"/>
              </a:ext>
            </a:extLst>
          </p:cNvPr>
          <p:cNvSpPr/>
          <p:nvPr/>
        </p:nvSpPr>
        <p:spPr bwMode="auto">
          <a:xfrm>
            <a:off x="7036593" y="3852253"/>
            <a:ext cx="1524000" cy="349250"/>
          </a:xfrm>
          <a:custGeom>
            <a:avLst/>
            <a:gdLst>
              <a:gd name="connsiteX0" fmla="*/ 0 w 1524000"/>
              <a:gd name="connsiteY0" fmla="*/ 0 h 349250"/>
              <a:gd name="connsiteX1" fmla="*/ 0 w 1524000"/>
              <a:gd name="connsiteY1" fmla="*/ 349250 h 349250"/>
              <a:gd name="connsiteX2" fmla="*/ 1524000 w 1524000"/>
              <a:gd name="connsiteY2" fmla="*/ 349250 h 34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4000" h="349250">
                <a:moveTo>
                  <a:pt x="0" y="0"/>
                </a:moveTo>
                <a:lnTo>
                  <a:pt x="0" y="349250"/>
                </a:lnTo>
                <a:lnTo>
                  <a:pt x="1524000" y="349250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Text Box 64">
            <a:extLst>
              <a:ext uri="{FF2B5EF4-FFF2-40B4-BE49-F238E27FC236}">
                <a16:creationId xmlns:a16="http://schemas.microsoft.com/office/drawing/2014/main" id="{B552FACA-659F-415A-B82C-0E40E46B9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8250" y="3768115"/>
            <a:ext cx="38196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</a:rPr>
              <a:t>6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Text Box 64">
            <a:extLst>
              <a:ext uri="{FF2B5EF4-FFF2-40B4-BE49-F238E27FC236}">
                <a16:creationId xmlns:a16="http://schemas.microsoft.com/office/drawing/2014/main" id="{78C64BFB-68CE-4DEC-B3C2-E3921E5C1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0424" y="4169471"/>
            <a:ext cx="17908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102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任意多边形: 形状 38">
            <a:extLst>
              <a:ext uri="{FF2B5EF4-FFF2-40B4-BE49-F238E27FC236}">
                <a16:creationId xmlns:a16="http://schemas.microsoft.com/office/drawing/2014/main" id="{EA2A892E-1247-4179-A817-45BB768923D6}"/>
              </a:ext>
            </a:extLst>
          </p:cNvPr>
          <p:cNvSpPr/>
          <p:nvPr/>
        </p:nvSpPr>
        <p:spPr bwMode="auto">
          <a:xfrm>
            <a:off x="7037461" y="4266591"/>
            <a:ext cx="1524000" cy="349250"/>
          </a:xfrm>
          <a:custGeom>
            <a:avLst/>
            <a:gdLst>
              <a:gd name="connsiteX0" fmla="*/ 0 w 1524000"/>
              <a:gd name="connsiteY0" fmla="*/ 0 h 349250"/>
              <a:gd name="connsiteX1" fmla="*/ 0 w 1524000"/>
              <a:gd name="connsiteY1" fmla="*/ 349250 h 349250"/>
              <a:gd name="connsiteX2" fmla="*/ 1524000 w 1524000"/>
              <a:gd name="connsiteY2" fmla="*/ 349250 h 34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4000" h="349250">
                <a:moveTo>
                  <a:pt x="0" y="0"/>
                </a:moveTo>
                <a:lnTo>
                  <a:pt x="0" y="349250"/>
                </a:lnTo>
                <a:lnTo>
                  <a:pt x="1524000" y="349250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Text Box 64">
            <a:extLst>
              <a:ext uri="{FF2B5EF4-FFF2-40B4-BE49-F238E27FC236}">
                <a16:creationId xmlns:a16="http://schemas.microsoft.com/office/drawing/2014/main" id="{9D7E381D-D79C-4045-8B95-09DD11945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4254" y="4191628"/>
            <a:ext cx="38196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Text Box 64">
            <a:extLst>
              <a:ext uri="{FF2B5EF4-FFF2-40B4-BE49-F238E27FC236}">
                <a16:creationId xmlns:a16="http://schemas.microsoft.com/office/drawing/2014/main" id="{DDEFC805-BE04-4BF4-AA2A-1C8B77E3F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5474" y="4603468"/>
            <a:ext cx="13604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34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Text Box 64">
            <a:extLst>
              <a:ext uri="{FF2B5EF4-FFF2-40B4-BE49-F238E27FC236}">
                <a16:creationId xmlns:a16="http://schemas.microsoft.com/office/drawing/2014/main" id="{D1E576E6-2018-40AB-B4FD-FADE9E5CA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994" y="3602037"/>
            <a:ext cx="56610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組成的三位數由大至小排列出來是：</a:t>
            </a:r>
          </a:p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621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612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261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216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162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126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8" grpId="0" animBg="1"/>
      <p:bldP spid="38" grpId="1" animBg="1"/>
      <p:bldP spid="38" grpId="2" animBg="1"/>
      <p:bldP spid="25" grpId="0" animBg="1"/>
      <p:bldP spid="25" grpId="1" animBg="1"/>
      <p:bldP spid="27" grpId="0"/>
      <p:bldP spid="26" grpId="0"/>
      <p:bldP spid="26" grpId="1"/>
      <p:bldP spid="32" grpId="0"/>
      <p:bldP spid="32" grpId="1"/>
      <p:bldP spid="35" grpId="0"/>
      <p:bldP spid="35" grpId="1"/>
      <p:bldP spid="37" grpId="0"/>
      <p:bldP spid="37" grpId="1"/>
      <p:bldP spid="21" grpId="0" animBg="1"/>
      <p:bldP spid="21" grpId="1" animBg="1"/>
      <p:bldP spid="36" grpId="0"/>
      <p:bldP spid="36" grpId="1"/>
      <p:bldP spid="2" grpId="0" animBg="1"/>
      <p:bldP spid="2" grpId="1" animBg="1"/>
      <p:bldP spid="23" grpId="0"/>
      <p:bldP spid="23" grpId="1"/>
      <p:bldP spid="34" grpId="0"/>
      <p:bldP spid="34" grpId="1"/>
      <p:bldP spid="39" grpId="0" animBg="1"/>
      <p:bldP spid="39" grpId="1" animBg="1"/>
      <p:bldP spid="40" grpId="0"/>
      <p:bldP spid="40" grpId="1"/>
      <p:bldP spid="41" grpId="0"/>
      <p:bldP spid="41" grpId="1"/>
      <p:bldP spid="24" grpId="0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4375</TotalTime>
  <Words>138</Words>
  <Application>Microsoft Office PowerPoint</Application>
  <PresentationFormat>全屏显示(4:3)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569</cp:revision>
  <dcterms:modified xsi:type="dcterms:W3CDTF">2023-07-13T01:07:01Z</dcterms:modified>
</cp:coreProperties>
</file>