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06">
          <p15:clr>
            <a:srgbClr val="A4A3A4"/>
          </p15:clr>
        </p15:guide>
        <p15:guide id="2" orient="horz" pos="845">
          <p15:clr>
            <a:srgbClr val="A4A3A4"/>
          </p15:clr>
        </p15:guide>
        <p15:guide id="3" orient="horz" pos="2568">
          <p15:clr>
            <a:srgbClr val="A4A3A4"/>
          </p15:clr>
        </p15:guide>
        <p15:guide id="4" orient="horz" pos="2795">
          <p15:clr>
            <a:srgbClr val="A4A3A4"/>
          </p15:clr>
        </p15:guide>
        <p15:guide id="5" pos="657">
          <p15:clr>
            <a:srgbClr val="A4A3A4"/>
          </p15:clr>
        </p15:guide>
        <p15:guide id="6" pos="793">
          <p15:clr>
            <a:srgbClr val="A4A3A4"/>
          </p15:clr>
        </p15:guide>
        <p15:guide id="7" pos="884">
          <p15:clr>
            <a:srgbClr val="A4A3A4"/>
          </p15:clr>
        </p15:guide>
        <p15:guide id="8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9ED3D7"/>
    <a:srgbClr val="FF9933"/>
    <a:srgbClr val="9999FF"/>
    <a:srgbClr val="FF9999"/>
    <a:srgbClr val="CCFFCC"/>
    <a:srgbClr val="FBEDEB"/>
    <a:srgbClr val="EBE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1706"/>
        <p:guide orient="horz" pos="845"/>
        <p:guide orient="horz" pos="2568"/>
        <p:guide orient="horz" pos="2795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4AE914D5-CF64-40D6-8C81-3282E35BA5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4150C80-797D-4595-A320-B30CE3B5DFD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B63EBBA-4E3A-4CB5-B015-7EE6445034B0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148510E8-854B-4DEB-AD65-EB996CD56C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8380D13A-485B-4D0B-8089-782E5F992E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FBCF306-BDF0-4C77-9945-1A7AEB5C40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53FB5A1-703E-4436-BD43-CBD5255E04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84CEF0A-398A-4DED-BC5B-192C6F82485C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6D95B16-F09C-4F3D-941A-05C4847048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BB9B8C-6CFB-4FC5-926C-837112A45D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68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752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1718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59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2354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40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2818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545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36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5058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583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E0C892D0-A911-458D-85CA-CF9E11FECF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E98720A3-B122-45D8-9372-B99A245111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矩形 48">
            <a:extLst>
              <a:ext uri="{FF2B5EF4-FFF2-40B4-BE49-F238E27FC236}">
                <a16:creationId xmlns:a16="http://schemas.microsoft.com/office/drawing/2014/main" id="{917B2100-C038-45DA-9A92-21867A35D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9038" y="3133725"/>
            <a:ext cx="652462" cy="358775"/>
          </a:xfrm>
          <a:prstGeom prst="rect">
            <a:avLst/>
          </a:prstGeom>
          <a:solidFill>
            <a:srgbClr val="9ED3D7"/>
          </a:solidFill>
          <a:ln w="9525" algn="ctr">
            <a:solidFill>
              <a:srgbClr val="9ED3D7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12B9CCD5-D510-408F-B673-6BEF7D624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0" y="5076825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0E485D1B-97F2-470A-8AD7-8A6595E01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8100" y="5076825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2777EFD2-AB4B-4D69-BAC2-F4D9606C2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773113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18.</a:t>
            </a:r>
          </a:p>
        </p:txBody>
      </p:sp>
      <p:sp>
        <p:nvSpPr>
          <p:cNvPr id="33" name="Text Box 53">
            <a:extLst>
              <a:ext uri="{FF2B5EF4-FFF2-40B4-BE49-F238E27FC236}">
                <a16:creationId xmlns:a16="http://schemas.microsoft.com/office/drawing/2014/main" id="{C8AD1AFC-6F1F-4AA6-B3C5-4E3748FD4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三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grpSp>
        <p:nvGrpSpPr>
          <p:cNvPr id="3079" name="组合 4">
            <a:extLst>
              <a:ext uri="{FF2B5EF4-FFF2-40B4-BE49-F238E27FC236}">
                <a16:creationId xmlns:a16="http://schemas.microsoft.com/office/drawing/2014/main" id="{B3FE4EBA-BB2E-483B-9A3E-77D8EF20D269}"/>
              </a:ext>
            </a:extLst>
          </p:cNvPr>
          <p:cNvGrpSpPr>
            <a:grpSpLocks/>
          </p:cNvGrpSpPr>
          <p:nvPr/>
        </p:nvGrpSpPr>
        <p:grpSpPr bwMode="auto">
          <a:xfrm>
            <a:off x="2279650" y="1196975"/>
            <a:ext cx="1728788" cy="1295400"/>
            <a:chOff x="2279172" y="1196275"/>
            <a:chExt cx="1729727" cy="1296000"/>
          </a:xfrm>
        </p:grpSpPr>
        <p:grpSp>
          <p:nvGrpSpPr>
            <p:cNvPr id="3141" name="组合 2">
              <a:extLst>
                <a:ext uri="{FF2B5EF4-FFF2-40B4-BE49-F238E27FC236}">
                  <a16:creationId xmlns:a16="http://schemas.microsoft.com/office/drawing/2014/main" id="{EE40B1F2-9644-4642-9C09-B5755BA456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79172" y="1196275"/>
              <a:ext cx="1728000" cy="1296000"/>
              <a:chOff x="2267696" y="1412275"/>
              <a:chExt cx="1728000" cy="1296000"/>
            </a:xfrm>
          </p:grpSpPr>
          <p:sp>
            <p:nvSpPr>
              <p:cNvPr id="3148" name="矩形 1">
                <a:extLst>
                  <a:ext uri="{FF2B5EF4-FFF2-40B4-BE49-F238E27FC236}">
                    <a16:creationId xmlns:a16="http://schemas.microsoft.com/office/drawing/2014/main" id="{00C715BF-96DB-4DE8-A0CE-835B56D132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67696" y="2276275"/>
                <a:ext cx="432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49" name="矩形 34">
                <a:extLst>
                  <a:ext uri="{FF2B5EF4-FFF2-40B4-BE49-F238E27FC236}">
                    <a16:creationId xmlns:a16="http://schemas.microsoft.com/office/drawing/2014/main" id="{1C609114-621F-4058-808B-BBF5DDA1E7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99696" y="2276275"/>
                <a:ext cx="432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" name="矩形 35">
                <a:extLst>
                  <a:ext uri="{FF2B5EF4-FFF2-40B4-BE49-F238E27FC236}">
                    <a16:creationId xmlns:a16="http://schemas.microsoft.com/office/drawing/2014/main" id="{E67331BD-0DA8-4D7F-A86D-16282E2B29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99696" y="1844275"/>
                <a:ext cx="432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51" name="矩形 36">
                <a:extLst>
                  <a:ext uri="{FF2B5EF4-FFF2-40B4-BE49-F238E27FC236}">
                    <a16:creationId xmlns:a16="http://schemas.microsoft.com/office/drawing/2014/main" id="{D2502F7C-5162-49D7-9BFC-D222729F09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1696" y="1844275"/>
                <a:ext cx="432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52" name="矩形 37">
                <a:extLst>
                  <a:ext uri="{FF2B5EF4-FFF2-40B4-BE49-F238E27FC236}">
                    <a16:creationId xmlns:a16="http://schemas.microsoft.com/office/drawing/2014/main" id="{1195498D-71AE-41FD-9AD1-E8DE18C1AD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1696" y="1412275"/>
                <a:ext cx="432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  <p:sp>
            <p:nvSpPr>
              <p:cNvPr id="3153" name="矩形 38">
                <a:extLst>
                  <a:ext uri="{FF2B5EF4-FFF2-40B4-BE49-F238E27FC236}">
                    <a16:creationId xmlns:a16="http://schemas.microsoft.com/office/drawing/2014/main" id="{51FF987F-3037-40F4-BA45-80AE11DED1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3696" y="1412275"/>
                <a:ext cx="432000" cy="432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r" eaLnBrk="1" hangingPunct="1"/>
                <a:endParaRPr lang="zh-CN" altLang="en-US"/>
              </a:p>
            </p:txBody>
          </p:sp>
        </p:grpSp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3637B147-5191-4F1F-8657-7A070951B0D1}"/>
                </a:ext>
              </a:extLst>
            </p:cNvPr>
            <p:cNvSpPr txBox="1"/>
            <p:nvPr/>
          </p:nvSpPr>
          <p:spPr>
            <a:xfrm>
              <a:off x="3144830" y="1228040"/>
              <a:ext cx="432035" cy="3684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altLang="zh-CN" dirty="0">
                  <a:latin typeface="+mj-lt"/>
                </a:rPr>
                <a:t>1</a:t>
              </a:r>
              <a:endParaRPr lang="zh-CN" altLang="en-US" dirty="0">
                <a:latin typeface="+mj-lt"/>
              </a:endParaRPr>
            </a:p>
          </p:txBody>
        </p:sp>
        <p:sp>
          <p:nvSpPr>
            <p:cNvPr id="42" name="文本框 41">
              <a:extLst>
                <a:ext uri="{FF2B5EF4-FFF2-40B4-BE49-F238E27FC236}">
                  <a16:creationId xmlns:a16="http://schemas.microsoft.com/office/drawing/2014/main" id="{8E4F69CF-2E16-420F-9A47-141115610E27}"/>
                </a:ext>
              </a:extLst>
            </p:cNvPr>
            <p:cNvSpPr txBox="1"/>
            <p:nvPr/>
          </p:nvSpPr>
          <p:spPr>
            <a:xfrm>
              <a:off x="3576864" y="1228040"/>
              <a:ext cx="432035" cy="3684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altLang="zh-CN" dirty="0">
                  <a:latin typeface="+mj-lt"/>
                </a:rPr>
                <a:t>2</a:t>
              </a:r>
              <a:endParaRPr lang="zh-CN" altLang="en-US" dirty="0">
                <a:latin typeface="+mj-lt"/>
              </a:endParaRPr>
            </a:p>
          </p:txBody>
        </p: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15018DAB-054C-4A57-895C-A87E09ED7021}"/>
                </a:ext>
              </a:extLst>
            </p:cNvPr>
            <p:cNvSpPr txBox="1"/>
            <p:nvPr/>
          </p:nvSpPr>
          <p:spPr>
            <a:xfrm>
              <a:off x="3144830" y="1660040"/>
              <a:ext cx="432035" cy="3684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altLang="zh-CN" dirty="0">
                  <a:latin typeface="+mj-lt"/>
                </a:rPr>
                <a:t>4</a:t>
              </a:r>
              <a:endParaRPr lang="zh-CN" altLang="en-US" dirty="0">
                <a:latin typeface="+mj-lt"/>
              </a:endParaRPr>
            </a:p>
          </p:txBody>
        </p:sp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97B1EB27-D30B-47F4-9F17-2E29CBB9A449}"/>
                </a:ext>
              </a:extLst>
            </p:cNvPr>
            <p:cNvSpPr txBox="1"/>
            <p:nvPr/>
          </p:nvSpPr>
          <p:spPr>
            <a:xfrm>
              <a:off x="2736620" y="1683864"/>
              <a:ext cx="432035" cy="37005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altLang="zh-CN" dirty="0">
                  <a:latin typeface="+mj-lt"/>
                </a:rPr>
                <a:t>3</a:t>
              </a:r>
              <a:endParaRPr lang="zh-CN" altLang="en-US" dirty="0">
                <a:latin typeface="+mj-lt"/>
              </a:endParaRPr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433058F0-0E8C-43E0-8B9C-BB29353C4201}"/>
                </a:ext>
              </a:extLst>
            </p:cNvPr>
            <p:cNvSpPr txBox="1"/>
            <p:nvPr/>
          </p:nvSpPr>
          <p:spPr>
            <a:xfrm>
              <a:off x="2712795" y="2085687"/>
              <a:ext cx="432035" cy="37005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altLang="zh-CN" dirty="0">
                  <a:latin typeface="+mj-lt"/>
                </a:rPr>
                <a:t>6</a:t>
              </a:r>
              <a:endParaRPr lang="zh-CN" altLang="en-US" dirty="0">
                <a:latin typeface="+mj-lt"/>
              </a:endParaRPr>
            </a:p>
          </p:txBody>
        </p:sp>
        <p:sp>
          <p:nvSpPr>
            <p:cNvPr id="46" name="文本框 45">
              <a:extLst>
                <a:ext uri="{FF2B5EF4-FFF2-40B4-BE49-F238E27FC236}">
                  <a16:creationId xmlns:a16="http://schemas.microsoft.com/office/drawing/2014/main" id="{DC7B01DC-7CE4-40D3-AA00-D6730E21E378}"/>
                </a:ext>
              </a:extLst>
            </p:cNvPr>
            <p:cNvSpPr txBox="1"/>
            <p:nvPr/>
          </p:nvSpPr>
          <p:spPr>
            <a:xfrm>
              <a:off x="2304586" y="2098393"/>
              <a:ext cx="432035" cy="3684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altLang="zh-CN" dirty="0">
                  <a:latin typeface="+mj-lt"/>
                </a:rPr>
                <a:t>5</a:t>
              </a:r>
              <a:endParaRPr lang="zh-CN" altLang="en-US" dirty="0">
                <a:latin typeface="+mj-lt"/>
              </a:endParaRPr>
            </a:p>
          </p:txBody>
        </p:sp>
      </p:grpSp>
      <p:sp>
        <p:nvSpPr>
          <p:cNvPr id="59" name="矩形 58">
            <a:extLst>
              <a:ext uri="{FF2B5EF4-FFF2-40B4-BE49-F238E27FC236}">
                <a16:creationId xmlns:a16="http://schemas.microsoft.com/office/drawing/2014/main" id="{41C89817-CB48-499F-A22F-DF2006F20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1238" y="2060575"/>
            <a:ext cx="431800" cy="431800"/>
          </a:xfrm>
          <a:prstGeom prst="rect">
            <a:avLst/>
          </a:prstGeom>
          <a:solidFill>
            <a:srgbClr val="99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5AE9C32C-1A88-4F7F-ABDD-DD2541D6A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038" y="2060575"/>
            <a:ext cx="431800" cy="431800"/>
          </a:xfrm>
          <a:prstGeom prst="rect">
            <a:avLst/>
          </a:prstGeom>
          <a:solidFill>
            <a:srgbClr val="FF99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95F88181-92F4-4318-BF95-AA7B26B42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3038" y="1627188"/>
            <a:ext cx="431800" cy="433387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56BE498B-7D07-465B-AD91-73B49B4CF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838" y="1627188"/>
            <a:ext cx="431800" cy="433387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CF683470-5791-4B78-89F0-111B4A2E1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838" y="1195388"/>
            <a:ext cx="431800" cy="431800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A8B0EA09-CCAD-42BB-98F8-DF1F467207A1}"/>
              </a:ext>
            </a:extLst>
          </p:cNvPr>
          <p:cNvSpPr/>
          <p:nvPr/>
        </p:nvSpPr>
        <p:spPr bwMode="auto">
          <a:xfrm>
            <a:off x="3576638" y="1195388"/>
            <a:ext cx="431800" cy="431800"/>
          </a:xfrm>
          <a:prstGeom prst="rect">
            <a:avLst/>
          </a:prstGeom>
          <a:solidFill>
            <a:schemeClr val="accent1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>
              <a:latin typeface="Arial" charset="0"/>
            </a:endParaRPr>
          </a:p>
        </p:txBody>
      </p:sp>
      <p:grpSp>
        <p:nvGrpSpPr>
          <p:cNvPr id="65" name="组合 64">
            <a:extLst>
              <a:ext uri="{FF2B5EF4-FFF2-40B4-BE49-F238E27FC236}">
                <a16:creationId xmlns:a16="http://schemas.microsoft.com/office/drawing/2014/main" id="{A8D17C31-BF9C-46C0-B618-0AEE18BF9FDC}"/>
              </a:ext>
            </a:extLst>
          </p:cNvPr>
          <p:cNvGrpSpPr>
            <a:grpSpLocks/>
          </p:cNvGrpSpPr>
          <p:nvPr/>
        </p:nvGrpSpPr>
        <p:grpSpPr bwMode="auto">
          <a:xfrm>
            <a:off x="2282825" y="1189038"/>
            <a:ext cx="1727200" cy="1295400"/>
            <a:chOff x="2267696" y="1412275"/>
            <a:chExt cx="1728000" cy="1296000"/>
          </a:xfrm>
        </p:grpSpPr>
        <p:sp>
          <p:nvSpPr>
            <p:cNvPr id="3135" name="矩形 65">
              <a:extLst>
                <a:ext uri="{FF2B5EF4-FFF2-40B4-BE49-F238E27FC236}">
                  <a16:creationId xmlns:a16="http://schemas.microsoft.com/office/drawing/2014/main" id="{29AFB41A-EE0A-4F04-B72D-FA40D4C4C2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7696" y="2276275"/>
              <a:ext cx="432000" cy="432000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6" name="矩形 66">
              <a:extLst>
                <a:ext uri="{FF2B5EF4-FFF2-40B4-BE49-F238E27FC236}">
                  <a16:creationId xmlns:a16="http://schemas.microsoft.com/office/drawing/2014/main" id="{EB94AEE8-2F18-4B24-B211-9A110D887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696" y="2276275"/>
              <a:ext cx="432000" cy="432000"/>
            </a:xfrm>
            <a:prstGeom prst="rect">
              <a:avLst/>
            </a:prstGeom>
            <a:solidFill>
              <a:srgbClr val="FF99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7" name="矩形 67">
              <a:extLst>
                <a:ext uri="{FF2B5EF4-FFF2-40B4-BE49-F238E27FC236}">
                  <a16:creationId xmlns:a16="http://schemas.microsoft.com/office/drawing/2014/main" id="{711A88CB-A2D6-4E29-9385-C2D38C8CED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696" y="1844275"/>
              <a:ext cx="432000" cy="43200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8" name="矩形 68">
              <a:extLst>
                <a:ext uri="{FF2B5EF4-FFF2-40B4-BE49-F238E27FC236}">
                  <a16:creationId xmlns:a16="http://schemas.microsoft.com/office/drawing/2014/main" id="{2C3B3D3B-E363-41F8-B29F-C3B362FB9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1696" y="1844275"/>
              <a:ext cx="432000" cy="432000"/>
            </a:xfrm>
            <a:prstGeom prst="rect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9" name="矩形 69">
              <a:extLst>
                <a:ext uri="{FF2B5EF4-FFF2-40B4-BE49-F238E27FC236}">
                  <a16:creationId xmlns:a16="http://schemas.microsoft.com/office/drawing/2014/main" id="{2BFB9FEE-9FB5-4A00-AFD4-21C64AAE9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1696" y="1412275"/>
              <a:ext cx="432000" cy="432000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5" name="矩形 70">
              <a:extLst>
                <a:ext uri="{FF2B5EF4-FFF2-40B4-BE49-F238E27FC236}">
                  <a16:creationId xmlns:a16="http://schemas.microsoft.com/office/drawing/2014/main" id="{0D140C18-FEDA-418E-830A-EB589E0CF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3696" y="1412275"/>
              <a:ext cx="432000" cy="432000"/>
            </a:xfrm>
            <a:prstGeom prst="rect">
              <a:avLst/>
            </a:prstGeom>
            <a:solidFill>
              <a:srgbClr val="9ED3D7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  <p:grpSp>
        <p:nvGrpSpPr>
          <p:cNvPr id="72" name="组合 71">
            <a:extLst>
              <a:ext uri="{FF2B5EF4-FFF2-40B4-BE49-F238E27FC236}">
                <a16:creationId xmlns:a16="http://schemas.microsoft.com/office/drawing/2014/main" id="{8FBAA5D0-5A94-415C-845A-4075B6C0C11F}"/>
              </a:ext>
            </a:extLst>
          </p:cNvPr>
          <p:cNvGrpSpPr>
            <a:grpSpLocks/>
          </p:cNvGrpSpPr>
          <p:nvPr/>
        </p:nvGrpSpPr>
        <p:grpSpPr bwMode="auto">
          <a:xfrm>
            <a:off x="5149850" y="1228725"/>
            <a:ext cx="1728788" cy="1295400"/>
            <a:chOff x="2267696" y="1412275"/>
            <a:chExt cx="1728000" cy="1296000"/>
          </a:xfrm>
        </p:grpSpPr>
        <p:sp>
          <p:nvSpPr>
            <p:cNvPr id="3129" name="矩形 72">
              <a:extLst>
                <a:ext uri="{FF2B5EF4-FFF2-40B4-BE49-F238E27FC236}">
                  <a16:creationId xmlns:a16="http://schemas.microsoft.com/office/drawing/2014/main" id="{DD923A3E-FFD1-4918-94CE-37633C5B8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7696" y="2276275"/>
              <a:ext cx="432000" cy="432000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0" name="矩形 73">
              <a:extLst>
                <a:ext uri="{FF2B5EF4-FFF2-40B4-BE49-F238E27FC236}">
                  <a16:creationId xmlns:a16="http://schemas.microsoft.com/office/drawing/2014/main" id="{10909D2D-9FA3-4F2B-BC2C-D867142C0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696" y="2276275"/>
              <a:ext cx="432000" cy="432000"/>
            </a:xfrm>
            <a:prstGeom prst="rect">
              <a:avLst/>
            </a:prstGeom>
            <a:solidFill>
              <a:srgbClr val="FF99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1" name="矩形 74">
              <a:extLst>
                <a:ext uri="{FF2B5EF4-FFF2-40B4-BE49-F238E27FC236}">
                  <a16:creationId xmlns:a16="http://schemas.microsoft.com/office/drawing/2014/main" id="{9BE5E478-0881-4FFB-B923-062A1A7BA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696" y="1844275"/>
              <a:ext cx="432000" cy="43200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2" name="矩形 75">
              <a:extLst>
                <a:ext uri="{FF2B5EF4-FFF2-40B4-BE49-F238E27FC236}">
                  <a16:creationId xmlns:a16="http://schemas.microsoft.com/office/drawing/2014/main" id="{ABFBCFAA-A82C-4597-8229-42E1464F6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1696" y="1844275"/>
              <a:ext cx="432000" cy="432000"/>
            </a:xfrm>
            <a:prstGeom prst="rect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3" name="矩形 76">
              <a:extLst>
                <a:ext uri="{FF2B5EF4-FFF2-40B4-BE49-F238E27FC236}">
                  <a16:creationId xmlns:a16="http://schemas.microsoft.com/office/drawing/2014/main" id="{C18F2D3F-7292-485A-B4CF-00322084A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1696" y="1412275"/>
              <a:ext cx="432000" cy="432000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78" name="矩形 77">
              <a:extLst>
                <a:ext uri="{FF2B5EF4-FFF2-40B4-BE49-F238E27FC236}">
                  <a16:creationId xmlns:a16="http://schemas.microsoft.com/office/drawing/2014/main" id="{AF01AB86-A6D3-40B9-9475-A41AFAE8DD86}"/>
                </a:ext>
              </a:extLst>
            </p:cNvPr>
            <p:cNvSpPr/>
            <p:nvPr/>
          </p:nvSpPr>
          <p:spPr bwMode="auto">
            <a:xfrm>
              <a:off x="3564093" y="1412275"/>
              <a:ext cx="431603" cy="432000"/>
            </a:xfrm>
            <a:prstGeom prst="rect">
              <a:avLst/>
            </a:prstGeom>
            <a:solidFill>
              <a:schemeClr val="accent1">
                <a:lumMod val="9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zh-CN" altLang="en-US">
                <a:latin typeface="Arial" charset="0"/>
              </a:endParaRPr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57A1F3BD-BB46-48BF-AFD5-1AB2F79865C9}"/>
              </a:ext>
            </a:extLst>
          </p:cNvPr>
          <p:cNvGrpSpPr>
            <a:grpSpLocks/>
          </p:cNvGrpSpPr>
          <p:nvPr/>
        </p:nvGrpSpPr>
        <p:grpSpPr bwMode="auto">
          <a:xfrm>
            <a:off x="5145088" y="730250"/>
            <a:ext cx="1622425" cy="1792288"/>
            <a:chOff x="5152030" y="729155"/>
            <a:chExt cx="1622737" cy="1792029"/>
          </a:xfrm>
        </p:grpSpPr>
        <p:sp>
          <p:nvSpPr>
            <p:cNvPr id="3123" name="任意多边形 7">
              <a:extLst>
                <a:ext uri="{FF2B5EF4-FFF2-40B4-BE49-F238E27FC236}">
                  <a16:creationId xmlns:a16="http://schemas.microsoft.com/office/drawing/2014/main" id="{8904F73C-6D8A-4C0E-85BC-274452EF0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2030" y="2353605"/>
              <a:ext cx="641173" cy="167579"/>
            </a:xfrm>
            <a:custGeom>
              <a:avLst/>
              <a:gdLst>
                <a:gd name="T0" fmla="*/ 0 w 641173"/>
                <a:gd name="T1" fmla="*/ 163936 h 167579"/>
                <a:gd name="T2" fmla="*/ 484523 w 641173"/>
                <a:gd name="T3" fmla="*/ 167579 h 167579"/>
                <a:gd name="T4" fmla="*/ 641173 w 641173"/>
                <a:gd name="T5" fmla="*/ 0 h 167579"/>
                <a:gd name="T6" fmla="*/ 160294 w 641173"/>
                <a:gd name="T7" fmla="*/ 0 h 167579"/>
                <a:gd name="T8" fmla="*/ 0 w 641173"/>
                <a:gd name="T9" fmla="*/ 163936 h 1675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41173" h="167579">
                  <a:moveTo>
                    <a:pt x="0" y="163936"/>
                  </a:moveTo>
                  <a:lnTo>
                    <a:pt x="484523" y="167579"/>
                  </a:lnTo>
                  <a:lnTo>
                    <a:pt x="641173" y="0"/>
                  </a:lnTo>
                  <a:lnTo>
                    <a:pt x="160294" y="0"/>
                  </a:lnTo>
                  <a:lnTo>
                    <a:pt x="0" y="163936"/>
                  </a:lnTo>
                  <a:close/>
                </a:path>
              </a:pathLst>
            </a:custGeom>
            <a:solidFill>
              <a:srgbClr val="9ED3D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24" name="任意多边形 9">
              <a:extLst>
                <a:ext uri="{FF2B5EF4-FFF2-40B4-BE49-F238E27FC236}">
                  <a16:creationId xmlns:a16="http://schemas.microsoft.com/office/drawing/2014/main" id="{726F2AD8-8045-42CB-98A8-C57AB5C3C8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8646" y="2073067"/>
              <a:ext cx="546454" cy="444449"/>
            </a:xfrm>
            <a:custGeom>
              <a:avLst/>
              <a:gdLst>
                <a:gd name="T0" fmla="*/ 145721 w 546454"/>
                <a:gd name="T1" fmla="*/ 284156 h 444449"/>
                <a:gd name="T2" fmla="*/ 0 w 546454"/>
                <a:gd name="T3" fmla="*/ 444449 h 444449"/>
                <a:gd name="T4" fmla="*/ 378875 w 546454"/>
                <a:gd name="T5" fmla="*/ 171222 h 444449"/>
                <a:gd name="T6" fmla="*/ 546454 w 546454"/>
                <a:gd name="T7" fmla="*/ 0 h 444449"/>
                <a:gd name="T8" fmla="*/ 145721 w 546454"/>
                <a:gd name="T9" fmla="*/ 284156 h 4444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6454" h="444449">
                  <a:moveTo>
                    <a:pt x="145721" y="284156"/>
                  </a:moveTo>
                  <a:lnTo>
                    <a:pt x="0" y="444449"/>
                  </a:lnTo>
                  <a:lnTo>
                    <a:pt x="378875" y="171222"/>
                  </a:lnTo>
                  <a:lnTo>
                    <a:pt x="546454" y="0"/>
                  </a:lnTo>
                  <a:lnTo>
                    <a:pt x="145721" y="284156"/>
                  </a:lnTo>
                  <a:close/>
                </a:path>
              </a:pathLst>
            </a:cu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25" name="任意多边形 11">
              <a:extLst>
                <a:ext uri="{FF2B5EF4-FFF2-40B4-BE49-F238E27FC236}">
                  <a16:creationId xmlns:a16="http://schemas.microsoft.com/office/drawing/2014/main" id="{464306F6-9C8D-455E-8195-E399D63F4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1213" y="1680868"/>
              <a:ext cx="633887" cy="677603"/>
            </a:xfrm>
            <a:custGeom>
              <a:avLst/>
              <a:gdLst>
                <a:gd name="T0" fmla="*/ 0 w 633887"/>
                <a:gd name="T1" fmla="*/ 276870 h 677603"/>
                <a:gd name="T2" fmla="*/ 233154 w 633887"/>
                <a:gd name="T3" fmla="*/ 677603 h 677603"/>
                <a:gd name="T4" fmla="*/ 633887 w 633887"/>
                <a:gd name="T5" fmla="*/ 393447 h 677603"/>
                <a:gd name="T6" fmla="*/ 404377 w 633887"/>
                <a:gd name="T7" fmla="*/ 0 h 677603"/>
                <a:gd name="T8" fmla="*/ 0 w 633887"/>
                <a:gd name="T9" fmla="*/ 276870 h 6776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3887" h="677603">
                  <a:moveTo>
                    <a:pt x="0" y="276870"/>
                  </a:moveTo>
                  <a:lnTo>
                    <a:pt x="233154" y="677603"/>
                  </a:lnTo>
                  <a:lnTo>
                    <a:pt x="633887" y="393447"/>
                  </a:lnTo>
                  <a:lnTo>
                    <a:pt x="404377" y="0"/>
                  </a:lnTo>
                  <a:lnTo>
                    <a:pt x="0" y="276870"/>
                  </a:lnTo>
                  <a:close/>
                </a:path>
              </a:pathLst>
            </a:cu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26" name="任意多边形 74">
              <a:extLst>
                <a:ext uri="{FF2B5EF4-FFF2-40B4-BE49-F238E27FC236}">
                  <a16:creationId xmlns:a16="http://schemas.microsoft.com/office/drawing/2014/main" id="{401F5238-A47C-458A-9FE8-5130501134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66765" y="1404938"/>
              <a:ext cx="633887" cy="677603"/>
            </a:xfrm>
            <a:custGeom>
              <a:avLst/>
              <a:gdLst>
                <a:gd name="T0" fmla="*/ 0 w 633887"/>
                <a:gd name="T1" fmla="*/ 276870 h 677603"/>
                <a:gd name="T2" fmla="*/ 233154 w 633887"/>
                <a:gd name="T3" fmla="*/ 677603 h 677603"/>
                <a:gd name="T4" fmla="*/ 633887 w 633887"/>
                <a:gd name="T5" fmla="*/ 393447 h 677603"/>
                <a:gd name="T6" fmla="*/ 404377 w 633887"/>
                <a:gd name="T7" fmla="*/ 0 h 677603"/>
                <a:gd name="T8" fmla="*/ 0 w 633887"/>
                <a:gd name="T9" fmla="*/ 276870 h 6776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3887" h="677603">
                  <a:moveTo>
                    <a:pt x="0" y="276870"/>
                  </a:moveTo>
                  <a:lnTo>
                    <a:pt x="233154" y="677603"/>
                  </a:lnTo>
                  <a:lnTo>
                    <a:pt x="633887" y="393447"/>
                  </a:lnTo>
                  <a:lnTo>
                    <a:pt x="404377" y="0"/>
                  </a:lnTo>
                  <a:lnTo>
                    <a:pt x="0" y="276870"/>
                  </a:lnTo>
                  <a:close/>
                </a:path>
              </a:pathLst>
            </a:cu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27" name="任意多边形 75">
              <a:extLst>
                <a:ext uri="{FF2B5EF4-FFF2-40B4-BE49-F238E27FC236}">
                  <a16:creationId xmlns:a16="http://schemas.microsoft.com/office/drawing/2014/main" id="{CA78A254-1EE8-4D7D-A35B-0E5B0E986C8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4655" y="1006735"/>
              <a:ext cx="633887" cy="677603"/>
            </a:xfrm>
            <a:custGeom>
              <a:avLst/>
              <a:gdLst>
                <a:gd name="T0" fmla="*/ 0 w 633887"/>
                <a:gd name="T1" fmla="*/ 276870 h 677603"/>
                <a:gd name="T2" fmla="*/ 233154 w 633887"/>
                <a:gd name="T3" fmla="*/ 677603 h 677603"/>
                <a:gd name="T4" fmla="*/ 633887 w 633887"/>
                <a:gd name="T5" fmla="*/ 393447 h 677603"/>
                <a:gd name="T6" fmla="*/ 404377 w 633887"/>
                <a:gd name="T7" fmla="*/ 0 h 677603"/>
                <a:gd name="T8" fmla="*/ 0 w 633887"/>
                <a:gd name="T9" fmla="*/ 276870 h 6776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3887" h="677603">
                  <a:moveTo>
                    <a:pt x="0" y="276870"/>
                  </a:moveTo>
                  <a:lnTo>
                    <a:pt x="233154" y="677603"/>
                  </a:lnTo>
                  <a:lnTo>
                    <a:pt x="633887" y="393447"/>
                  </a:lnTo>
                  <a:lnTo>
                    <a:pt x="404377" y="0"/>
                  </a:lnTo>
                  <a:lnTo>
                    <a:pt x="0" y="276870"/>
                  </a:lnTo>
                  <a:close/>
                </a:path>
              </a:pathLst>
            </a:custGeom>
            <a:solidFill>
              <a:srgbClr val="FF99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28" name="任意多边形 76">
              <a:extLst>
                <a:ext uri="{FF2B5EF4-FFF2-40B4-BE49-F238E27FC236}">
                  <a16:creationId xmlns:a16="http://schemas.microsoft.com/office/drawing/2014/main" id="{E47F2DD9-4BAC-4E88-8ACF-F2B1E614632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0880" y="729155"/>
              <a:ext cx="633887" cy="677603"/>
            </a:xfrm>
            <a:custGeom>
              <a:avLst/>
              <a:gdLst>
                <a:gd name="T0" fmla="*/ 0 w 633887"/>
                <a:gd name="T1" fmla="*/ 276870 h 677603"/>
                <a:gd name="T2" fmla="*/ 233154 w 633887"/>
                <a:gd name="T3" fmla="*/ 677603 h 677603"/>
                <a:gd name="T4" fmla="*/ 633887 w 633887"/>
                <a:gd name="T5" fmla="*/ 393447 h 677603"/>
                <a:gd name="T6" fmla="*/ 404377 w 633887"/>
                <a:gd name="T7" fmla="*/ 0 h 677603"/>
                <a:gd name="T8" fmla="*/ 0 w 633887"/>
                <a:gd name="T9" fmla="*/ 276870 h 6776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3887" h="677603">
                  <a:moveTo>
                    <a:pt x="0" y="276870"/>
                  </a:moveTo>
                  <a:lnTo>
                    <a:pt x="233154" y="677603"/>
                  </a:lnTo>
                  <a:lnTo>
                    <a:pt x="633887" y="393447"/>
                  </a:lnTo>
                  <a:lnTo>
                    <a:pt x="404377" y="0"/>
                  </a:lnTo>
                  <a:lnTo>
                    <a:pt x="0" y="276870"/>
                  </a:lnTo>
                  <a:close/>
                </a:path>
              </a:pathLst>
            </a:cu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B828C7DF-BE7B-429E-BC5D-E5564D5E5417}"/>
              </a:ext>
            </a:extLst>
          </p:cNvPr>
          <p:cNvGrpSpPr>
            <a:grpSpLocks/>
          </p:cNvGrpSpPr>
          <p:nvPr/>
        </p:nvGrpSpPr>
        <p:grpSpPr bwMode="auto">
          <a:xfrm>
            <a:off x="4816475" y="927100"/>
            <a:ext cx="981075" cy="1595438"/>
            <a:chOff x="3821289" y="662071"/>
            <a:chExt cx="980590" cy="1595237"/>
          </a:xfrm>
        </p:grpSpPr>
        <p:sp>
          <p:nvSpPr>
            <p:cNvPr id="3117" name="任意多边形 15">
              <a:extLst>
                <a:ext uri="{FF2B5EF4-FFF2-40B4-BE49-F238E27FC236}">
                  <a16:creationId xmlns:a16="http://schemas.microsoft.com/office/drawing/2014/main" id="{4763695A-D149-4FCA-8DA6-63E8FABD11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1450" y="2083081"/>
              <a:ext cx="641445" cy="170597"/>
            </a:xfrm>
            <a:custGeom>
              <a:avLst/>
              <a:gdLst>
                <a:gd name="T0" fmla="*/ 167185 w 641445"/>
                <a:gd name="T1" fmla="*/ 0 h 170597"/>
                <a:gd name="T2" fmla="*/ 641445 w 641445"/>
                <a:gd name="T3" fmla="*/ 6824 h 170597"/>
                <a:gd name="T4" fmla="*/ 498143 w 641445"/>
                <a:gd name="T5" fmla="*/ 167185 h 170597"/>
                <a:gd name="T6" fmla="*/ 0 w 641445"/>
                <a:gd name="T7" fmla="*/ 170597 h 170597"/>
                <a:gd name="T8" fmla="*/ 167185 w 641445"/>
                <a:gd name="T9" fmla="*/ 0 h 1705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41445" h="170597">
                  <a:moveTo>
                    <a:pt x="167185" y="0"/>
                  </a:moveTo>
                  <a:lnTo>
                    <a:pt x="641445" y="6824"/>
                  </a:lnTo>
                  <a:lnTo>
                    <a:pt x="498143" y="167185"/>
                  </a:lnTo>
                  <a:lnTo>
                    <a:pt x="0" y="170597"/>
                  </a:lnTo>
                  <a:lnTo>
                    <a:pt x="167185" y="0"/>
                  </a:lnTo>
                  <a:close/>
                </a:path>
              </a:pathLst>
            </a:custGeom>
            <a:solidFill>
              <a:srgbClr val="9ED3D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8" name="任意多边形 19">
              <a:extLst>
                <a:ext uri="{FF2B5EF4-FFF2-40B4-BE49-F238E27FC236}">
                  <a16:creationId xmlns:a16="http://schemas.microsoft.com/office/drawing/2014/main" id="{C84C0ACB-9DD6-4565-A7C0-24961865E46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2662" y="1615127"/>
              <a:ext cx="487908" cy="477672"/>
            </a:xfrm>
            <a:custGeom>
              <a:avLst/>
              <a:gdLst>
                <a:gd name="T0" fmla="*/ 487908 w 487908"/>
                <a:gd name="T1" fmla="*/ 0 h 477672"/>
                <a:gd name="T2" fmla="*/ 0 w 487908"/>
                <a:gd name="T3" fmla="*/ 0 h 477672"/>
                <a:gd name="T4" fmla="*/ 0 w 487908"/>
                <a:gd name="T5" fmla="*/ 470848 h 477672"/>
                <a:gd name="T6" fmla="*/ 487908 w 487908"/>
                <a:gd name="T7" fmla="*/ 477672 h 477672"/>
                <a:gd name="T8" fmla="*/ 487908 w 487908"/>
                <a:gd name="T9" fmla="*/ 0 h 4776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7908" h="477672">
                  <a:moveTo>
                    <a:pt x="487908" y="0"/>
                  </a:moveTo>
                  <a:lnTo>
                    <a:pt x="0" y="0"/>
                  </a:lnTo>
                  <a:lnTo>
                    <a:pt x="0" y="470848"/>
                  </a:lnTo>
                  <a:lnTo>
                    <a:pt x="487908" y="477672"/>
                  </a:lnTo>
                  <a:lnTo>
                    <a:pt x="487908" y="0"/>
                  </a:lnTo>
                  <a:close/>
                </a:path>
              </a:pathLst>
            </a:cu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9" name="任意多边形 18">
              <a:extLst>
                <a:ext uri="{FF2B5EF4-FFF2-40B4-BE49-F238E27FC236}">
                  <a16:creationId xmlns:a16="http://schemas.microsoft.com/office/drawing/2014/main" id="{14340D4C-AA50-4B6C-9679-50C125A7B3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0208" y="1609039"/>
              <a:ext cx="160362" cy="648269"/>
            </a:xfrm>
            <a:custGeom>
              <a:avLst/>
              <a:gdLst>
                <a:gd name="T0" fmla="*/ 160362 w 160362"/>
                <a:gd name="T1" fmla="*/ 0 h 648269"/>
                <a:gd name="T2" fmla="*/ 0 w 160362"/>
                <a:gd name="T3" fmla="*/ 160361 h 648269"/>
                <a:gd name="T4" fmla="*/ 0 w 160362"/>
                <a:gd name="T5" fmla="*/ 648269 h 648269"/>
                <a:gd name="T6" fmla="*/ 160362 w 160362"/>
                <a:gd name="T7" fmla="*/ 481084 h 648269"/>
                <a:gd name="T8" fmla="*/ 160362 w 160362"/>
                <a:gd name="T9" fmla="*/ 0 h 6482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0362" h="648269">
                  <a:moveTo>
                    <a:pt x="160362" y="0"/>
                  </a:moveTo>
                  <a:lnTo>
                    <a:pt x="0" y="160361"/>
                  </a:lnTo>
                  <a:lnTo>
                    <a:pt x="0" y="648269"/>
                  </a:lnTo>
                  <a:lnTo>
                    <a:pt x="160362" y="481084"/>
                  </a:lnTo>
                  <a:lnTo>
                    <a:pt x="160362" y="0"/>
                  </a:lnTo>
                  <a:close/>
                </a:path>
              </a:pathLst>
            </a:cu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20" name="任意多边形 83">
              <a:extLst>
                <a:ext uri="{FF2B5EF4-FFF2-40B4-BE49-F238E27FC236}">
                  <a16:creationId xmlns:a16="http://schemas.microsoft.com/office/drawing/2014/main" id="{FD7BCF5A-6E47-4A11-B68E-44016E3A46E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3971" y="1140867"/>
              <a:ext cx="487908" cy="477672"/>
            </a:xfrm>
            <a:custGeom>
              <a:avLst/>
              <a:gdLst>
                <a:gd name="T0" fmla="*/ 487908 w 487908"/>
                <a:gd name="T1" fmla="*/ 0 h 477672"/>
                <a:gd name="T2" fmla="*/ 0 w 487908"/>
                <a:gd name="T3" fmla="*/ 0 h 477672"/>
                <a:gd name="T4" fmla="*/ 0 w 487908"/>
                <a:gd name="T5" fmla="*/ 470848 h 477672"/>
                <a:gd name="T6" fmla="*/ 487908 w 487908"/>
                <a:gd name="T7" fmla="*/ 477672 h 477672"/>
                <a:gd name="T8" fmla="*/ 487908 w 487908"/>
                <a:gd name="T9" fmla="*/ 0 h 4776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7908" h="477672">
                  <a:moveTo>
                    <a:pt x="487908" y="0"/>
                  </a:moveTo>
                  <a:lnTo>
                    <a:pt x="0" y="0"/>
                  </a:lnTo>
                  <a:lnTo>
                    <a:pt x="0" y="470848"/>
                  </a:lnTo>
                  <a:lnTo>
                    <a:pt x="487908" y="477672"/>
                  </a:lnTo>
                  <a:lnTo>
                    <a:pt x="487908" y="0"/>
                  </a:lnTo>
                  <a:close/>
                </a:path>
              </a:pathLst>
            </a:cu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21" name="任意多边形 85">
              <a:extLst>
                <a:ext uri="{FF2B5EF4-FFF2-40B4-BE49-F238E27FC236}">
                  <a16:creationId xmlns:a16="http://schemas.microsoft.com/office/drawing/2014/main" id="{28747996-0521-431E-8A25-25EC873A49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1289" y="1140867"/>
              <a:ext cx="487908" cy="477672"/>
            </a:xfrm>
            <a:custGeom>
              <a:avLst/>
              <a:gdLst>
                <a:gd name="T0" fmla="*/ 487908 w 487908"/>
                <a:gd name="T1" fmla="*/ 0 h 477672"/>
                <a:gd name="T2" fmla="*/ 0 w 487908"/>
                <a:gd name="T3" fmla="*/ 0 h 477672"/>
                <a:gd name="T4" fmla="*/ 0 w 487908"/>
                <a:gd name="T5" fmla="*/ 470848 h 477672"/>
                <a:gd name="T6" fmla="*/ 487908 w 487908"/>
                <a:gd name="T7" fmla="*/ 477672 h 477672"/>
                <a:gd name="T8" fmla="*/ 487908 w 487908"/>
                <a:gd name="T9" fmla="*/ 0 h 4776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7908" h="477672">
                  <a:moveTo>
                    <a:pt x="487908" y="0"/>
                  </a:moveTo>
                  <a:lnTo>
                    <a:pt x="0" y="0"/>
                  </a:lnTo>
                  <a:lnTo>
                    <a:pt x="0" y="470848"/>
                  </a:lnTo>
                  <a:lnTo>
                    <a:pt x="487908" y="477672"/>
                  </a:lnTo>
                  <a:lnTo>
                    <a:pt x="487908" y="0"/>
                  </a:lnTo>
                  <a:close/>
                </a:path>
              </a:pathLst>
            </a:custGeom>
            <a:solidFill>
              <a:srgbClr val="FF99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22" name="任意多边形 86">
              <a:extLst>
                <a:ext uri="{FF2B5EF4-FFF2-40B4-BE49-F238E27FC236}">
                  <a16:creationId xmlns:a16="http://schemas.microsoft.com/office/drawing/2014/main" id="{CCD2D034-A054-4C24-B2C4-78408DEE3FF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1289" y="662071"/>
              <a:ext cx="487908" cy="477672"/>
            </a:xfrm>
            <a:custGeom>
              <a:avLst/>
              <a:gdLst>
                <a:gd name="T0" fmla="*/ 487908 w 487908"/>
                <a:gd name="T1" fmla="*/ 0 h 477672"/>
                <a:gd name="T2" fmla="*/ 0 w 487908"/>
                <a:gd name="T3" fmla="*/ 0 h 477672"/>
                <a:gd name="T4" fmla="*/ 0 w 487908"/>
                <a:gd name="T5" fmla="*/ 470848 h 477672"/>
                <a:gd name="T6" fmla="*/ 487908 w 487908"/>
                <a:gd name="T7" fmla="*/ 477672 h 477672"/>
                <a:gd name="T8" fmla="*/ 487908 w 487908"/>
                <a:gd name="T9" fmla="*/ 0 h 4776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7908" h="477672">
                  <a:moveTo>
                    <a:pt x="487908" y="0"/>
                  </a:moveTo>
                  <a:lnTo>
                    <a:pt x="0" y="0"/>
                  </a:lnTo>
                  <a:lnTo>
                    <a:pt x="0" y="470848"/>
                  </a:lnTo>
                  <a:lnTo>
                    <a:pt x="487908" y="477672"/>
                  </a:lnTo>
                  <a:lnTo>
                    <a:pt x="487908" y="0"/>
                  </a:lnTo>
                  <a:close/>
                </a:path>
              </a:pathLst>
            </a:cu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140" name="组合 3139">
            <a:extLst>
              <a:ext uri="{FF2B5EF4-FFF2-40B4-BE49-F238E27FC236}">
                <a16:creationId xmlns:a16="http://schemas.microsoft.com/office/drawing/2014/main" id="{792BA293-4D4A-4E70-B901-DE590A76EAD9}"/>
              </a:ext>
            </a:extLst>
          </p:cNvPr>
          <p:cNvGrpSpPr>
            <a:grpSpLocks/>
          </p:cNvGrpSpPr>
          <p:nvPr/>
        </p:nvGrpSpPr>
        <p:grpSpPr bwMode="auto">
          <a:xfrm>
            <a:off x="4946650" y="1327150"/>
            <a:ext cx="846138" cy="1198563"/>
            <a:chOff x="4104564" y="1204415"/>
            <a:chExt cx="845688" cy="1198251"/>
          </a:xfrm>
        </p:grpSpPr>
        <p:sp>
          <p:nvSpPr>
            <p:cNvPr id="3111" name="任意多边形 89">
              <a:extLst>
                <a:ext uri="{FF2B5EF4-FFF2-40B4-BE49-F238E27FC236}">
                  <a16:creationId xmlns:a16="http://schemas.microsoft.com/office/drawing/2014/main" id="{FC5DE01D-C64A-4CE4-A5C2-E42E84422C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1132" y="2228439"/>
              <a:ext cx="641445" cy="170597"/>
            </a:xfrm>
            <a:custGeom>
              <a:avLst/>
              <a:gdLst>
                <a:gd name="T0" fmla="*/ 167185 w 641445"/>
                <a:gd name="T1" fmla="*/ 0 h 170597"/>
                <a:gd name="T2" fmla="*/ 641445 w 641445"/>
                <a:gd name="T3" fmla="*/ 6824 h 170597"/>
                <a:gd name="T4" fmla="*/ 498143 w 641445"/>
                <a:gd name="T5" fmla="*/ 167185 h 170597"/>
                <a:gd name="T6" fmla="*/ 0 w 641445"/>
                <a:gd name="T7" fmla="*/ 170597 h 170597"/>
                <a:gd name="T8" fmla="*/ 167185 w 641445"/>
                <a:gd name="T9" fmla="*/ 0 h 1705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41445" h="170597">
                  <a:moveTo>
                    <a:pt x="167185" y="0"/>
                  </a:moveTo>
                  <a:lnTo>
                    <a:pt x="641445" y="6824"/>
                  </a:lnTo>
                  <a:lnTo>
                    <a:pt x="498143" y="167185"/>
                  </a:lnTo>
                  <a:lnTo>
                    <a:pt x="0" y="170597"/>
                  </a:lnTo>
                  <a:lnTo>
                    <a:pt x="167185" y="0"/>
                  </a:lnTo>
                  <a:close/>
                </a:path>
              </a:pathLst>
            </a:custGeom>
            <a:solidFill>
              <a:srgbClr val="9ED3D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2" name="任意多边形 90">
              <a:extLst>
                <a:ext uri="{FF2B5EF4-FFF2-40B4-BE49-F238E27FC236}">
                  <a16:creationId xmlns:a16="http://schemas.microsoft.com/office/drawing/2014/main" id="{F8432EBE-036E-4A0D-A838-8576296816B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2344" y="1760485"/>
              <a:ext cx="487908" cy="477672"/>
            </a:xfrm>
            <a:custGeom>
              <a:avLst/>
              <a:gdLst>
                <a:gd name="T0" fmla="*/ 487908 w 487908"/>
                <a:gd name="T1" fmla="*/ 0 h 477672"/>
                <a:gd name="T2" fmla="*/ 0 w 487908"/>
                <a:gd name="T3" fmla="*/ 0 h 477672"/>
                <a:gd name="T4" fmla="*/ 0 w 487908"/>
                <a:gd name="T5" fmla="*/ 470848 h 477672"/>
                <a:gd name="T6" fmla="*/ 487908 w 487908"/>
                <a:gd name="T7" fmla="*/ 477672 h 477672"/>
                <a:gd name="T8" fmla="*/ 487908 w 487908"/>
                <a:gd name="T9" fmla="*/ 0 h 4776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7908" h="477672">
                  <a:moveTo>
                    <a:pt x="487908" y="0"/>
                  </a:moveTo>
                  <a:lnTo>
                    <a:pt x="0" y="0"/>
                  </a:lnTo>
                  <a:lnTo>
                    <a:pt x="0" y="470848"/>
                  </a:lnTo>
                  <a:lnTo>
                    <a:pt x="487908" y="477672"/>
                  </a:lnTo>
                  <a:lnTo>
                    <a:pt x="487908" y="0"/>
                  </a:lnTo>
                  <a:close/>
                </a:path>
              </a:pathLst>
            </a:cu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3" name="任意多边形 91">
              <a:extLst>
                <a:ext uri="{FF2B5EF4-FFF2-40B4-BE49-F238E27FC236}">
                  <a16:creationId xmlns:a16="http://schemas.microsoft.com/office/drawing/2014/main" id="{1AFF4B46-2242-4239-9EFC-9877535AD8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9890" y="1754397"/>
              <a:ext cx="160362" cy="648269"/>
            </a:xfrm>
            <a:custGeom>
              <a:avLst/>
              <a:gdLst>
                <a:gd name="T0" fmla="*/ 160362 w 160362"/>
                <a:gd name="T1" fmla="*/ 0 h 648269"/>
                <a:gd name="T2" fmla="*/ 0 w 160362"/>
                <a:gd name="T3" fmla="*/ 160361 h 648269"/>
                <a:gd name="T4" fmla="*/ 0 w 160362"/>
                <a:gd name="T5" fmla="*/ 648269 h 648269"/>
                <a:gd name="T6" fmla="*/ 160362 w 160362"/>
                <a:gd name="T7" fmla="*/ 481084 h 648269"/>
                <a:gd name="T8" fmla="*/ 160362 w 160362"/>
                <a:gd name="T9" fmla="*/ 0 h 6482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0362" h="648269">
                  <a:moveTo>
                    <a:pt x="160362" y="0"/>
                  </a:moveTo>
                  <a:lnTo>
                    <a:pt x="0" y="160361"/>
                  </a:lnTo>
                  <a:lnTo>
                    <a:pt x="0" y="648269"/>
                  </a:lnTo>
                  <a:lnTo>
                    <a:pt x="160362" y="481084"/>
                  </a:lnTo>
                  <a:lnTo>
                    <a:pt x="160362" y="0"/>
                  </a:lnTo>
                  <a:close/>
                </a:path>
              </a:pathLst>
            </a:cu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4" name="任意多边形 28">
              <a:extLst>
                <a:ext uri="{FF2B5EF4-FFF2-40B4-BE49-F238E27FC236}">
                  <a16:creationId xmlns:a16="http://schemas.microsoft.com/office/drawing/2014/main" id="{D826CA6C-618C-4489-930F-2CBFD21C0BE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9813" y="1395266"/>
              <a:ext cx="569794" cy="368489"/>
            </a:xfrm>
            <a:custGeom>
              <a:avLst/>
              <a:gdLst>
                <a:gd name="T0" fmla="*/ 0 w 569794"/>
                <a:gd name="T1" fmla="*/ 0 h 368489"/>
                <a:gd name="T2" fmla="*/ 88711 w 569794"/>
                <a:gd name="T3" fmla="*/ 368489 h 368489"/>
                <a:gd name="T4" fmla="*/ 569794 w 569794"/>
                <a:gd name="T5" fmla="*/ 368489 h 368489"/>
                <a:gd name="T6" fmla="*/ 494732 w 569794"/>
                <a:gd name="T7" fmla="*/ 0 h 368489"/>
                <a:gd name="T8" fmla="*/ 0 w 569794"/>
                <a:gd name="T9" fmla="*/ 0 h 3684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69794" h="368489">
                  <a:moveTo>
                    <a:pt x="0" y="0"/>
                  </a:moveTo>
                  <a:lnTo>
                    <a:pt x="88711" y="368489"/>
                  </a:lnTo>
                  <a:lnTo>
                    <a:pt x="569794" y="368489"/>
                  </a:lnTo>
                  <a:lnTo>
                    <a:pt x="49473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5" name="任意多边形 30">
              <a:extLst>
                <a:ext uri="{FF2B5EF4-FFF2-40B4-BE49-F238E27FC236}">
                  <a16:creationId xmlns:a16="http://schemas.microsoft.com/office/drawing/2014/main" id="{1ECC4C0E-36B2-4336-8B79-B45EC16A7F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4564" y="1395484"/>
              <a:ext cx="361666" cy="600501"/>
            </a:xfrm>
            <a:custGeom>
              <a:avLst/>
              <a:gdLst>
                <a:gd name="T0" fmla="*/ 361666 w 361666"/>
                <a:gd name="T1" fmla="*/ 371901 h 600501"/>
                <a:gd name="T2" fmla="*/ 98946 w 361666"/>
                <a:gd name="T3" fmla="*/ 600501 h 600501"/>
                <a:gd name="T4" fmla="*/ 0 w 361666"/>
                <a:gd name="T5" fmla="*/ 228600 h 600501"/>
                <a:gd name="T6" fmla="*/ 272955 w 361666"/>
                <a:gd name="T7" fmla="*/ 0 h 600501"/>
                <a:gd name="T8" fmla="*/ 361666 w 361666"/>
                <a:gd name="T9" fmla="*/ 371901 h 6005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1666" h="600501">
                  <a:moveTo>
                    <a:pt x="361666" y="371901"/>
                  </a:moveTo>
                  <a:lnTo>
                    <a:pt x="98946" y="600501"/>
                  </a:lnTo>
                  <a:lnTo>
                    <a:pt x="0" y="228600"/>
                  </a:lnTo>
                  <a:lnTo>
                    <a:pt x="272955" y="0"/>
                  </a:lnTo>
                  <a:lnTo>
                    <a:pt x="361666" y="371901"/>
                  </a:lnTo>
                  <a:close/>
                </a:path>
              </a:pathLst>
            </a:custGeom>
            <a:solidFill>
              <a:srgbClr val="FF99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6" name="任意多边形 3138">
              <a:extLst>
                <a:ext uri="{FF2B5EF4-FFF2-40B4-BE49-F238E27FC236}">
                  <a16:creationId xmlns:a16="http://schemas.microsoft.com/office/drawing/2014/main" id="{915B530C-F60B-4EE1-9741-C870BA2F7C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4564" y="1204415"/>
              <a:ext cx="719920" cy="419669"/>
            </a:xfrm>
            <a:custGeom>
              <a:avLst/>
              <a:gdLst>
                <a:gd name="T0" fmla="*/ 266132 w 719920"/>
                <a:gd name="T1" fmla="*/ 194481 h 419669"/>
                <a:gd name="T2" fmla="*/ 719920 w 719920"/>
                <a:gd name="T3" fmla="*/ 0 h 419669"/>
                <a:gd name="T4" fmla="*/ 443552 w 719920"/>
                <a:gd name="T5" fmla="*/ 221776 h 419669"/>
                <a:gd name="T6" fmla="*/ 0 w 719920"/>
                <a:gd name="T7" fmla="*/ 419669 h 419669"/>
                <a:gd name="T8" fmla="*/ 266132 w 719920"/>
                <a:gd name="T9" fmla="*/ 194481 h 4196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19920" h="419669">
                  <a:moveTo>
                    <a:pt x="266132" y="194481"/>
                  </a:moveTo>
                  <a:lnTo>
                    <a:pt x="719920" y="0"/>
                  </a:lnTo>
                  <a:lnTo>
                    <a:pt x="443552" y="221776"/>
                  </a:lnTo>
                  <a:lnTo>
                    <a:pt x="0" y="419669"/>
                  </a:lnTo>
                  <a:lnTo>
                    <a:pt x="266132" y="194481"/>
                  </a:lnTo>
                  <a:close/>
                </a:path>
              </a:pathLst>
            </a:cu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150" name="组合 3149">
            <a:extLst>
              <a:ext uri="{FF2B5EF4-FFF2-40B4-BE49-F238E27FC236}">
                <a16:creationId xmlns:a16="http://schemas.microsoft.com/office/drawing/2014/main" id="{63B5BB03-2641-4001-80F6-F3C60EFF223D}"/>
              </a:ext>
            </a:extLst>
          </p:cNvPr>
          <p:cNvGrpSpPr>
            <a:grpSpLocks/>
          </p:cNvGrpSpPr>
          <p:nvPr/>
        </p:nvGrpSpPr>
        <p:grpSpPr bwMode="auto">
          <a:xfrm>
            <a:off x="4945063" y="1520825"/>
            <a:ext cx="852487" cy="998538"/>
            <a:chOff x="3831610" y="1457376"/>
            <a:chExt cx="853222" cy="998487"/>
          </a:xfrm>
        </p:grpSpPr>
        <p:sp>
          <p:nvSpPr>
            <p:cNvPr id="3105" name="任意多边形 105">
              <a:extLst>
                <a:ext uri="{FF2B5EF4-FFF2-40B4-BE49-F238E27FC236}">
                  <a16:creationId xmlns:a16="http://schemas.microsoft.com/office/drawing/2014/main" id="{96014A43-1849-4C55-9665-276A9E2B59C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5712" y="2281636"/>
              <a:ext cx="641445" cy="170597"/>
            </a:xfrm>
            <a:custGeom>
              <a:avLst/>
              <a:gdLst>
                <a:gd name="T0" fmla="*/ 167185 w 641445"/>
                <a:gd name="T1" fmla="*/ 0 h 170597"/>
                <a:gd name="T2" fmla="*/ 641445 w 641445"/>
                <a:gd name="T3" fmla="*/ 6824 h 170597"/>
                <a:gd name="T4" fmla="*/ 498143 w 641445"/>
                <a:gd name="T5" fmla="*/ 167185 h 170597"/>
                <a:gd name="T6" fmla="*/ 0 w 641445"/>
                <a:gd name="T7" fmla="*/ 170597 h 170597"/>
                <a:gd name="T8" fmla="*/ 167185 w 641445"/>
                <a:gd name="T9" fmla="*/ 0 h 1705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41445" h="170597">
                  <a:moveTo>
                    <a:pt x="167185" y="0"/>
                  </a:moveTo>
                  <a:lnTo>
                    <a:pt x="641445" y="6824"/>
                  </a:lnTo>
                  <a:lnTo>
                    <a:pt x="498143" y="167185"/>
                  </a:lnTo>
                  <a:lnTo>
                    <a:pt x="0" y="170597"/>
                  </a:lnTo>
                  <a:lnTo>
                    <a:pt x="167185" y="0"/>
                  </a:lnTo>
                  <a:close/>
                </a:path>
              </a:pathLst>
            </a:custGeom>
            <a:solidFill>
              <a:srgbClr val="9ED3D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06" name="任意多边形 106">
              <a:extLst>
                <a:ext uri="{FF2B5EF4-FFF2-40B4-BE49-F238E27FC236}">
                  <a16:creationId xmlns:a16="http://schemas.microsoft.com/office/drawing/2014/main" id="{DB50CEA6-DA98-4BFD-9D2E-A55701B08D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96924" y="1813682"/>
              <a:ext cx="487908" cy="477672"/>
            </a:xfrm>
            <a:custGeom>
              <a:avLst/>
              <a:gdLst>
                <a:gd name="T0" fmla="*/ 487908 w 487908"/>
                <a:gd name="T1" fmla="*/ 0 h 477672"/>
                <a:gd name="T2" fmla="*/ 0 w 487908"/>
                <a:gd name="T3" fmla="*/ 0 h 477672"/>
                <a:gd name="T4" fmla="*/ 0 w 487908"/>
                <a:gd name="T5" fmla="*/ 470848 h 477672"/>
                <a:gd name="T6" fmla="*/ 487908 w 487908"/>
                <a:gd name="T7" fmla="*/ 477672 h 477672"/>
                <a:gd name="T8" fmla="*/ 487908 w 487908"/>
                <a:gd name="T9" fmla="*/ 0 h 4776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7908" h="477672">
                  <a:moveTo>
                    <a:pt x="487908" y="0"/>
                  </a:moveTo>
                  <a:lnTo>
                    <a:pt x="0" y="0"/>
                  </a:lnTo>
                  <a:lnTo>
                    <a:pt x="0" y="470848"/>
                  </a:lnTo>
                  <a:lnTo>
                    <a:pt x="487908" y="477672"/>
                  </a:lnTo>
                  <a:lnTo>
                    <a:pt x="487908" y="0"/>
                  </a:lnTo>
                  <a:close/>
                </a:path>
              </a:pathLst>
            </a:cu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07" name="任意多边形 107">
              <a:extLst>
                <a:ext uri="{FF2B5EF4-FFF2-40B4-BE49-F238E27FC236}">
                  <a16:creationId xmlns:a16="http://schemas.microsoft.com/office/drawing/2014/main" id="{F54B8D70-B1F8-44EB-BF48-5FEFC32D29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24470" y="1807594"/>
              <a:ext cx="160362" cy="648269"/>
            </a:xfrm>
            <a:custGeom>
              <a:avLst/>
              <a:gdLst>
                <a:gd name="T0" fmla="*/ 160362 w 160362"/>
                <a:gd name="T1" fmla="*/ 0 h 648269"/>
                <a:gd name="T2" fmla="*/ 0 w 160362"/>
                <a:gd name="T3" fmla="*/ 160361 h 648269"/>
                <a:gd name="T4" fmla="*/ 0 w 160362"/>
                <a:gd name="T5" fmla="*/ 648269 h 648269"/>
                <a:gd name="T6" fmla="*/ 160362 w 160362"/>
                <a:gd name="T7" fmla="*/ 481084 h 648269"/>
                <a:gd name="T8" fmla="*/ 160362 w 160362"/>
                <a:gd name="T9" fmla="*/ 0 h 6482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0362" h="648269">
                  <a:moveTo>
                    <a:pt x="160362" y="0"/>
                  </a:moveTo>
                  <a:lnTo>
                    <a:pt x="0" y="160361"/>
                  </a:lnTo>
                  <a:lnTo>
                    <a:pt x="0" y="648269"/>
                  </a:lnTo>
                  <a:lnTo>
                    <a:pt x="160362" y="481084"/>
                  </a:lnTo>
                  <a:lnTo>
                    <a:pt x="160362" y="0"/>
                  </a:lnTo>
                  <a:close/>
                </a:path>
              </a:pathLst>
            </a:cu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08" name="任意多边形 3141">
              <a:extLst>
                <a:ext uri="{FF2B5EF4-FFF2-40B4-BE49-F238E27FC236}">
                  <a16:creationId xmlns:a16="http://schemas.microsoft.com/office/drawing/2014/main" id="{37295420-04FB-4DB0-A9A8-8D854F64ECC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266" y="1555845"/>
              <a:ext cx="665328" cy="262719"/>
            </a:xfrm>
            <a:custGeom>
              <a:avLst/>
              <a:gdLst>
                <a:gd name="T0" fmla="*/ 665328 w 665328"/>
                <a:gd name="T1" fmla="*/ 255895 h 262719"/>
                <a:gd name="T2" fmla="*/ 180833 w 665328"/>
                <a:gd name="T3" fmla="*/ 262719 h 262719"/>
                <a:gd name="T4" fmla="*/ 0 w 665328"/>
                <a:gd name="T5" fmla="*/ 17059 h 262719"/>
                <a:gd name="T6" fmla="*/ 477671 w 665328"/>
                <a:gd name="T7" fmla="*/ 0 h 262719"/>
                <a:gd name="T8" fmla="*/ 665328 w 665328"/>
                <a:gd name="T9" fmla="*/ 255895 h 2627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65328" h="262719">
                  <a:moveTo>
                    <a:pt x="665328" y="255895"/>
                  </a:moveTo>
                  <a:lnTo>
                    <a:pt x="180833" y="262719"/>
                  </a:lnTo>
                  <a:lnTo>
                    <a:pt x="0" y="17059"/>
                  </a:lnTo>
                  <a:lnTo>
                    <a:pt x="477671" y="0"/>
                  </a:lnTo>
                  <a:lnTo>
                    <a:pt x="665328" y="255895"/>
                  </a:lnTo>
                  <a:close/>
                </a:path>
              </a:pathLst>
            </a:cu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09" name="任意多边形 3146">
              <a:extLst>
                <a:ext uri="{FF2B5EF4-FFF2-40B4-BE49-F238E27FC236}">
                  <a16:creationId xmlns:a16="http://schemas.microsoft.com/office/drawing/2014/main" id="{1B5A5883-6863-4626-9A83-17E9E6E61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5021" y="1566081"/>
              <a:ext cx="365078" cy="658504"/>
            </a:xfrm>
            <a:custGeom>
              <a:avLst/>
              <a:gdLst>
                <a:gd name="T0" fmla="*/ 184245 w 365078"/>
                <a:gd name="T1" fmla="*/ 0 h 658504"/>
                <a:gd name="T2" fmla="*/ 0 w 365078"/>
                <a:gd name="T3" fmla="*/ 395785 h 658504"/>
                <a:gd name="T4" fmla="*/ 191069 w 365078"/>
                <a:gd name="T5" fmla="*/ 658504 h 658504"/>
                <a:gd name="T6" fmla="*/ 365078 w 365078"/>
                <a:gd name="T7" fmla="*/ 252483 h 658504"/>
                <a:gd name="T8" fmla="*/ 184245 w 365078"/>
                <a:gd name="T9" fmla="*/ 0 h 6585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5078" h="658504">
                  <a:moveTo>
                    <a:pt x="184245" y="0"/>
                  </a:moveTo>
                  <a:lnTo>
                    <a:pt x="0" y="395785"/>
                  </a:lnTo>
                  <a:lnTo>
                    <a:pt x="191069" y="658504"/>
                  </a:lnTo>
                  <a:lnTo>
                    <a:pt x="365078" y="252483"/>
                  </a:lnTo>
                  <a:lnTo>
                    <a:pt x="184245" y="0"/>
                  </a:lnTo>
                  <a:close/>
                </a:path>
              </a:pathLst>
            </a:custGeom>
            <a:solidFill>
              <a:srgbClr val="FF9999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10" name="任意多边形 3148">
              <a:extLst>
                <a:ext uri="{FF2B5EF4-FFF2-40B4-BE49-F238E27FC236}">
                  <a16:creationId xmlns:a16="http://schemas.microsoft.com/office/drawing/2014/main" id="{16317A6F-028F-4967-B54F-90BA3A7F24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1610" y="1457376"/>
              <a:ext cx="617561" cy="494731"/>
            </a:xfrm>
            <a:custGeom>
              <a:avLst/>
              <a:gdLst>
                <a:gd name="T0" fmla="*/ 187657 w 617561"/>
                <a:gd name="T1" fmla="*/ 112594 h 494731"/>
                <a:gd name="T2" fmla="*/ 0 w 617561"/>
                <a:gd name="T3" fmla="*/ 494731 h 494731"/>
                <a:gd name="T4" fmla="*/ 433316 w 617561"/>
                <a:gd name="T5" fmla="*/ 385549 h 494731"/>
                <a:gd name="T6" fmla="*/ 617561 w 617561"/>
                <a:gd name="T7" fmla="*/ 0 h 494731"/>
                <a:gd name="T8" fmla="*/ 187657 w 617561"/>
                <a:gd name="T9" fmla="*/ 112594 h 4947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7561" h="494731">
                  <a:moveTo>
                    <a:pt x="187657" y="112594"/>
                  </a:moveTo>
                  <a:lnTo>
                    <a:pt x="0" y="494731"/>
                  </a:lnTo>
                  <a:lnTo>
                    <a:pt x="433316" y="385549"/>
                  </a:lnTo>
                  <a:lnTo>
                    <a:pt x="617561" y="0"/>
                  </a:lnTo>
                  <a:lnTo>
                    <a:pt x="187657" y="112594"/>
                  </a:lnTo>
                  <a:close/>
                </a:path>
              </a:pathLst>
            </a:cu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155" name="组合 3154">
            <a:extLst>
              <a:ext uri="{FF2B5EF4-FFF2-40B4-BE49-F238E27FC236}">
                <a16:creationId xmlns:a16="http://schemas.microsoft.com/office/drawing/2014/main" id="{A5E304C9-F47B-425D-94EB-D2BC5763878B}"/>
              </a:ext>
            </a:extLst>
          </p:cNvPr>
          <p:cNvGrpSpPr>
            <a:grpSpLocks/>
          </p:cNvGrpSpPr>
          <p:nvPr/>
        </p:nvGrpSpPr>
        <p:grpSpPr bwMode="auto">
          <a:xfrm>
            <a:off x="5153025" y="1874838"/>
            <a:ext cx="652463" cy="646112"/>
            <a:chOff x="5146766" y="1874520"/>
            <a:chExt cx="653143" cy="646611"/>
          </a:xfrm>
        </p:grpSpPr>
        <p:sp>
          <p:nvSpPr>
            <p:cNvPr id="3102" name="任意多边形 3151">
              <a:extLst>
                <a:ext uri="{FF2B5EF4-FFF2-40B4-BE49-F238E27FC236}">
                  <a16:creationId xmlns:a16="http://schemas.microsoft.com/office/drawing/2014/main" id="{0B202060-83AE-462B-B6A9-07788264A7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0031" y="1874520"/>
              <a:ext cx="649878" cy="156754"/>
            </a:xfrm>
            <a:custGeom>
              <a:avLst/>
              <a:gdLst>
                <a:gd name="T0" fmla="*/ 153489 w 649878"/>
                <a:gd name="T1" fmla="*/ 0 h 156754"/>
                <a:gd name="T2" fmla="*/ 649878 w 649878"/>
                <a:gd name="T3" fmla="*/ 0 h 156754"/>
                <a:gd name="T4" fmla="*/ 483326 w 649878"/>
                <a:gd name="T5" fmla="*/ 156754 h 156754"/>
                <a:gd name="T6" fmla="*/ 0 w 649878"/>
                <a:gd name="T7" fmla="*/ 156754 h 156754"/>
                <a:gd name="T8" fmla="*/ 153489 w 649878"/>
                <a:gd name="T9" fmla="*/ 0 h 1567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49878" h="156754">
                  <a:moveTo>
                    <a:pt x="153489" y="0"/>
                  </a:moveTo>
                  <a:lnTo>
                    <a:pt x="649878" y="0"/>
                  </a:lnTo>
                  <a:lnTo>
                    <a:pt x="483326" y="156754"/>
                  </a:lnTo>
                  <a:lnTo>
                    <a:pt x="0" y="156754"/>
                  </a:lnTo>
                  <a:lnTo>
                    <a:pt x="153489" y="0"/>
                  </a:lnTo>
                  <a:close/>
                </a:path>
              </a:pathLst>
            </a:cu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03" name="任意多边形 3152">
              <a:extLst>
                <a:ext uri="{FF2B5EF4-FFF2-40B4-BE49-F238E27FC236}">
                  <a16:creationId xmlns:a16="http://schemas.microsoft.com/office/drawing/2014/main" id="{85512A96-ED19-4ED7-B8C0-9F920DF257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766" y="2028009"/>
              <a:ext cx="486591" cy="493122"/>
            </a:xfrm>
            <a:custGeom>
              <a:avLst/>
              <a:gdLst>
                <a:gd name="T0" fmla="*/ 0 w 486591"/>
                <a:gd name="T1" fmla="*/ 0 h 493122"/>
                <a:gd name="T2" fmla="*/ 0 w 486591"/>
                <a:gd name="T3" fmla="*/ 493122 h 493122"/>
                <a:gd name="T4" fmla="*/ 486591 w 486591"/>
                <a:gd name="T5" fmla="*/ 493122 h 493122"/>
                <a:gd name="T6" fmla="*/ 483325 w 486591"/>
                <a:gd name="T7" fmla="*/ 3265 h 493122"/>
                <a:gd name="T8" fmla="*/ 0 w 486591"/>
                <a:gd name="T9" fmla="*/ 0 h 4931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6591" h="493122">
                  <a:moveTo>
                    <a:pt x="0" y="0"/>
                  </a:moveTo>
                  <a:lnTo>
                    <a:pt x="0" y="493122"/>
                  </a:lnTo>
                  <a:lnTo>
                    <a:pt x="486591" y="493122"/>
                  </a:lnTo>
                  <a:cubicBezTo>
                    <a:pt x="485502" y="329836"/>
                    <a:pt x="484414" y="166551"/>
                    <a:pt x="483325" y="326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999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04" name="任意多边形 3153">
              <a:extLst>
                <a:ext uri="{FF2B5EF4-FFF2-40B4-BE49-F238E27FC236}">
                  <a16:creationId xmlns:a16="http://schemas.microsoft.com/office/drawing/2014/main" id="{7F090D0C-7476-40F6-8B09-93BE16AEBB2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6623" y="1881051"/>
              <a:ext cx="160020" cy="640080"/>
            </a:xfrm>
            <a:custGeom>
              <a:avLst/>
              <a:gdLst>
                <a:gd name="T0" fmla="*/ 160020 w 160020"/>
                <a:gd name="T1" fmla="*/ 0 h 640080"/>
                <a:gd name="T2" fmla="*/ 0 w 160020"/>
                <a:gd name="T3" fmla="*/ 150223 h 640080"/>
                <a:gd name="T4" fmla="*/ 0 w 160020"/>
                <a:gd name="T5" fmla="*/ 640080 h 640080"/>
                <a:gd name="T6" fmla="*/ 160020 w 160020"/>
                <a:gd name="T7" fmla="*/ 463732 h 640080"/>
                <a:gd name="T8" fmla="*/ 160020 w 160020"/>
                <a:gd name="T9" fmla="*/ 0 h 6400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0020" h="640080">
                  <a:moveTo>
                    <a:pt x="160020" y="0"/>
                  </a:moveTo>
                  <a:lnTo>
                    <a:pt x="0" y="150223"/>
                  </a:lnTo>
                  <a:lnTo>
                    <a:pt x="0" y="640080"/>
                  </a:lnTo>
                  <a:lnTo>
                    <a:pt x="160020" y="463732"/>
                  </a:lnTo>
                  <a:lnTo>
                    <a:pt x="160020" y="0"/>
                  </a:lnTo>
                  <a:close/>
                </a:path>
              </a:pathLst>
            </a:cu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cxnSp>
        <p:nvCxnSpPr>
          <p:cNvPr id="3157" name="直接连接符 3156">
            <a:extLst>
              <a:ext uri="{FF2B5EF4-FFF2-40B4-BE49-F238E27FC236}">
                <a16:creationId xmlns:a16="http://schemas.microsoft.com/office/drawing/2014/main" id="{F918A90D-8FD8-4395-8BE0-730249892E2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04950" y="3925888"/>
            <a:ext cx="17653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59" name="直接连接符 3158">
            <a:extLst>
              <a:ext uri="{FF2B5EF4-FFF2-40B4-BE49-F238E27FC236}">
                <a16:creationId xmlns:a16="http://schemas.microsoft.com/office/drawing/2014/main" id="{1DE1A8FE-D5FE-4EEC-9468-AACB9D259D4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80000" y="3925888"/>
            <a:ext cx="719138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0" name="Rectangle 36">
            <a:extLst>
              <a:ext uri="{FF2B5EF4-FFF2-40B4-BE49-F238E27FC236}">
                <a16:creationId xmlns:a16="http://schemas.microsoft.com/office/drawing/2014/main" id="{62DB780F-3A49-4051-A0E8-82970ED68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2597150"/>
            <a:ext cx="7415213" cy="302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上圖是一個正方體盒子的摺紙圖樣。當把它摺成盒子後，摺紙圖樣中寫上數字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「</a:t>
            </a:r>
            <a:r>
              <a:rPr lang="en-US" altLang="zh-TW" sz="2800" dirty="0">
                <a:latin typeface="+mj-lt"/>
                <a:ea typeface="DFKai-SB" panose="03000509000000000000" pitchFamily="65" charset="-120"/>
              </a:rPr>
              <a:t>2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」的一面是盒子的底部，那麼它的頂部是寫上哪一個數字</a:t>
            </a:r>
            <a:r>
              <a:rPr lang="zh-TW" altLang="en-US" sz="2800" dirty="0">
                <a:ea typeface="標楷體" panose="03000509000000000000" pitchFamily="65" charset="-120"/>
              </a:rPr>
              <a:t>？</a:t>
            </a:r>
          </a:p>
          <a:p>
            <a:pPr eaLnBrk="1" hangingPunct="1">
              <a:spcAft>
                <a:spcPct val="400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A. 3		B. 4</a:t>
            </a:r>
          </a:p>
          <a:p>
            <a:pPr eaLnBrk="1" hangingPunct="1">
              <a:spcAft>
                <a:spcPct val="400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C. 5		D. 6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3D324F7-84E2-4650-A849-E455A1ABB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3350" y="2187575"/>
            <a:ext cx="349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>
                <a:solidFill>
                  <a:srgbClr val="0070C0"/>
                </a:solidFill>
              </a:rPr>
              <a:t>2</a:t>
            </a:r>
            <a:endParaRPr lang="zh-CN" altLang="en-US">
              <a:solidFill>
                <a:srgbClr val="0070C0"/>
              </a:solidFill>
            </a:endParaRPr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id="{B82C888F-8516-4E59-82A0-5B28739AA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1663" y="2176463"/>
            <a:ext cx="349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>
                <a:solidFill>
                  <a:srgbClr val="0070C0"/>
                </a:solidFill>
              </a:rPr>
              <a:t>1</a:t>
            </a:r>
            <a:endParaRPr lang="zh-CN" altLang="en-US">
              <a:solidFill>
                <a:srgbClr val="0070C0"/>
              </a:solidFill>
            </a:endParaRPr>
          </a:p>
        </p:txBody>
      </p:sp>
      <p:sp>
        <p:nvSpPr>
          <p:cNvPr id="79" name="文本框 78">
            <a:extLst>
              <a:ext uri="{FF2B5EF4-FFF2-40B4-BE49-F238E27FC236}">
                <a16:creationId xmlns:a16="http://schemas.microsoft.com/office/drawing/2014/main" id="{3CBEC794-3ED5-43B8-A527-661CF78D1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1663" y="1716088"/>
            <a:ext cx="349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>
                <a:solidFill>
                  <a:srgbClr val="0070C0"/>
                </a:solidFill>
              </a:rPr>
              <a:t>4</a:t>
            </a:r>
            <a:endParaRPr lang="zh-CN" altLang="en-US">
              <a:solidFill>
                <a:srgbClr val="0070C0"/>
              </a:solidFill>
            </a:endParaRPr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id="{5955DE67-CD5D-4E98-9B7F-68493A746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716088"/>
            <a:ext cx="349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>
                <a:solidFill>
                  <a:srgbClr val="0070C0"/>
                </a:solidFill>
              </a:rPr>
              <a:t>3</a:t>
            </a:r>
            <a:endParaRPr lang="zh-CN" altLang="en-US">
              <a:solidFill>
                <a:srgbClr val="0070C0"/>
              </a:solidFill>
            </a:endParaRPr>
          </a:p>
        </p:txBody>
      </p:sp>
      <p:sp>
        <p:nvSpPr>
          <p:cNvPr id="81" name="文本框 80">
            <a:extLst>
              <a:ext uri="{FF2B5EF4-FFF2-40B4-BE49-F238E27FC236}">
                <a16:creationId xmlns:a16="http://schemas.microsoft.com/office/drawing/2014/main" id="{D494CF51-4198-4C17-BBD5-7CA75CA7D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1400" y="1285875"/>
            <a:ext cx="3476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>
                <a:solidFill>
                  <a:srgbClr val="0070C0"/>
                </a:solidFill>
              </a:rPr>
              <a:t>6</a:t>
            </a:r>
            <a:endParaRPr lang="zh-CN" altLang="en-US">
              <a:solidFill>
                <a:srgbClr val="0070C0"/>
              </a:solidFill>
            </a:endParaRP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2C7712CF-FF00-4BB0-8F01-FD9D4E3A1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5575" y="1276350"/>
            <a:ext cx="349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0070C0"/>
                </a:solidFill>
              </a:rPr>
              <a:t>5</a:t>
            </a:r>
            <a:endParaRPr lang="zh-CN" altLang="en-US" dirty="0">
              <a:solidFill>
                <a:srgbClr val="0070C0"/>
              </a:solidFill>
            </a:endParaRPr>
          </a:p>
        </p:txBody>
      </p:sp>
      <p:grpSp>
        <p:nvGrpSpPr>
          <p:cNvPr id="83" name="组合 82">
            <a:extLst>
              <a:ext uri="{FF2B5EF4-FFF2-40B4-BE49-F238E27FC236}">
                <a16:creationId xmlns:a16="http://schemas.microsoft.com/office/drawing/2014/main" id="{14222AB6-B4AD-4B8B-B531-28131229129E}"/>
              </a:ext>
            </a:extLst>
          </p:cNvPr>
          <p:cNvGrpSpPr>
            <a:grpSpLocks/>
          </p:cNvGrpSpPr>
          <p:nvPr/>
        </p:nvGrpSpPr>
        <p:grpSpPr bwMode="auto">
          <a:xfrm>
            <a:off x="2279513" y="1187451"/>
            <a:ext cx="1727200" cy="1295400"/>
            <a:chOff x="2267696" y="1412275"/>
            <a:chExt cx="1728000" cy="1296000"/>
          </a:xfrm>
        </p:grpSpPr>
        <p:sp>
          <p:nvSpPr>
            <p:cNvPr id="84" name="矩形 65">
              <a:extLst>
                <a:ext uri="{FF2B5EF4-FFF2-40B4-BE49-F238E27FC236}">
                  <a16:creationId xmlns:a16="http://schemas.microsoft.com/office/drawing/2014/main" id="{F8283ECA-798F-4777-B044-363857E6B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7696" y="2276275"/>
              <a:ext cx="432000" cy="432000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85" name="矩形 66">
              <a:extLst>
                <a:ext uri="{FF2B5EF4-FFF2-40B4-BE49-F238E27FC236}">
                  <a16:creationId xmlns:a16="http://schemas.microsoft.com/office/drawing/2014/main" id="{2ACADC64-BD9A-4B9A-9AF2-D2042325B6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696" y="2276275"/>
              <a:ext cx="432000" cy="432000"/>
            </a:xfrm>
            <a:prstGeom prst="rect">
              <a:avLst/>
            </a:prstGeom>
            <a:solidFill>
              <a:srgbClr val="FF9999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86" name="矩形 67">
              <a:extLst>
                <a:ext uri="{FF2B5EF4-FFF2-40B4-BE49-F238E27FC236}">
                  <a16:creationId xmlns:a16="http://schemas.microsoft.com/office/drawing/2014/main" id="{494C8694-F287-45B9-AA47-5B0D355A82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9696" y="1844275"/>
              <a:ext cx="432000" cy="43200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87" name="矩形 68">
              <a:extLst>
                <a:ext uri="{FF2B5EF4-FFF2-40B4-BE49-F238E27FC236}">
                  <a16:creationId xmlns:a16="http://schemas.microsoft.com/office/drawing/2014/main" id="{65F5F543-4C5E-4ADC-823B-E208D704E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1696" y="1844275"/>
              <a:ext cx="432000" cy="432000"/>
            </a:xfrm>
            <a:prstGeom prst="rect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88" name="矩形 69">
              <a:extLst>
                <a:ext uri="{FF2B5EF4-FFF2-40B4-BE49-F238E27FC236}">
                  <a16:creationId xmlns:a16="http://schemas.microsoft.com/office/drawing/2014/main" id="{C2EE4733-F9D6-43CA-B838-CB6FD9F08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1696" y="1412275"/>
              <a:ext cx="432000" cy="432000"/>
            </a:xfrm>
            <a:prstGeom prst="rect">
              <a:avLst/>
            </a:prstGeom>
            <a:solidFill>
              <a:srgbClr val="FFC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89" name="矩形 70">
              <a:extLst>
                <a:ext uri="{FF2B5EF4-FFF2-40B4-BE49-F238E27FC236}">
                  <a16:creationId xmlns:a16="http://schemas.microsoft.com/office/drawing/2014/main" id="{0A9BD445-FD89-4A19-B06F-1B8C9062E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3696" y="1412275"/>
              <a:ext cx="432000" cy="432000"/>
            </a:xfrm>
            <a:prstGeom prst="rect">
              <a:avLst/>
            </a:prstGeom>
            <a:solidFill>
              <a:srgbClr val="9ED3D7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7407E-6 L 0.31354 0.00625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77" y="301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59259E-6 L -0.20104 -0.00393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52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27" grpId="0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2" grpId="0"/>
      <p:bldP spid="2" grpId="1"/>
      <p:bldP spid="77" grpId="0"/>
      <p:bldP spid="77" grpId="1"/>
      <p:bldP spid="79" grpId="0"/>
      <p:bldP spid="79" grpId="1"/>
      <p:bldP spid="80" grpId="0"/>
      <p:bldP spid="80" grpId="1"/>
      <p:bldP spid="81" grpId="0"/>
      <p:bldP spid="81" grpId="1"/>
      <p:bldP spid="82" grpId="0"/>
      <p:bldP spid="82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4292</TotalTime>
  <Words>95</Words>
  <Application>Microsoft Office PowerPoint</Application>
  <PresentationFormat>全屏显示(4:3)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DFKai-SB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559</cp:revision>
  <dcterms:modified xsi:type="dcterms:W3CDTF">2023-07-13T01:09:03Z</dcterms:modified>
</cp:coreProperties>
</file>