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06">
          <p15:clr>
            <a:srgbClr val="A4A3A4"/>
          </p15:clr>
        </p15:guide>
        <p15:guide id="2" orient="horz" pos="845">
          <p15:clr>
            <a:srgbClr val="A4A3A4"/>
          </p15:clr>
        </p15:guide>
        <p15:guide id="3" orient="horz" pos="2568">
          <p15:clr>
            <a:srgbClr val="A4A3A4"/>
          </p15:clr>
        </p15:guide>
        <p15:guide id="4" orient="horz" pos="2795">
          <p15:clr>
            <a:srgbClr val="A4A3A4"/>
          </p15:clr>
        </p15:guide>
        <p15:guide id="5" pos="657">
          <p15:clr>
            <a:srgbClr val="A4A3A4"/>
          </p15:clr>
        </p15:guide>
        <p15:guide id="6" pos="793">
          <p15:clr>
            <a:srgbClr val="A4A3A4"/>
          </p15:clr>
        </p15:guide>
        <p15:guide id="7" pos="884">
          <p15:clr>
            <a:srgbClr val="A4A3A4"/>
          </p15:clr>
        </p15:guide>
        <p15:guide id="8" pos="501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9ED3D7"/>
    <a:srgbClr val="FF9933"/>
    <a:srgbClr val="9999FF"/>
    <a:srgbClr val="FF9999"/>
    <a:srgbClr val="CCFFCC"/>
    <a:srgbClr val="FBEDEB"/>
    <a:srgbClr val="EBE6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2559" autoAdjust="0"/>
    <p:restoredTop sz="92537" autoAdjust="0"/>
  </p:normalViewPr>
  <p:slideViewPr>
    <p:cSldViewPr snapToObjects="1">
      <p:cViewPr>
        <p:scale>
          <a:sx n="125" d="100"/>
          <a:sy n="125" d="100"/>
        </p:scale>
        <p:origin x="1140" y="96"/>
      </p:cViewPr>
      <p:guideLst>
        <p:guide orient="horz" pos="1706"/>
        <p:guide orient="horz" pos="845"/>
        <p:guide orient="horz" pos="2568"/>
        <p:guide orient="horz" pos="2795"/>
        <p:guide pos="657"/>
        <p:guide pos="793"/>
        <p:guide pos="884"/>
        <p:guide pos="50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59" d="100"/>
          <a:sy n="59" d="100"/>
        </p:scale>
        <p:origin x="-178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23B8CFB4-89B9-469C-952C-458FCD56573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C4373BCE-E7B7-4710-8E9A-9ECD28D7831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39930813-52DE-40B8-866E-6BD0ABFF613E}" type="datetimeFigureOut">
              <a:rPr lang="zh-TW" altLang="en-US"/>
              <a:pPr>
                <a:defRPr/>
              </a:pPr>
              <a:t>2023/7/13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55CF973B-D1E3-4227-97F6-1B489043A03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9D7328E4-5365-4CDF-9A31-881EDF2482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A79C2E3-612F-4F62-A4D7-01004860993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B37B057-9DB4-46FA-9496-8CA0EDBD7C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E980855-7B49-4660-8C21-8CE6B91591BC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A0A372F-0D6D-401F-9407-C5B02990A68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2813AAC7-F33A-4D8B-A413-C2B0E54ABC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32599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39308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88861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05157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31657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22465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22334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9175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4423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9018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8458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8BFF845B-EBCC-4C6E-BF3D-C03D94C86FF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D4A69133-6BE0-48D3-89CB-F93F3E99EDE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79388" y="6165850"/>
            <a:ext cx="6264275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6">
            <a:extLst>
              <a:ext uri="{FF2B5EF4-FFF2-40B4-BE49-F238E27FC236}">
                <a16:creationId xmlns:a16="http://schemas.microsoft.com/office/drawing/2014/main" id="{ED18B141-875A-4E5B-8E86-D70FA09D40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4575" y="887413"/>
            <a:ext cx="7181850" cy="336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40000"/>
              </a:spcAft>
            </a:pPr>
            <a:r>
              <a:rPr lang="zh-TW" altLang="en-US" sz="2800" u="sng" dirty="0">
                <a:ea typeface="標楷體" panose="03000509000000000000" pitchFamily="65" charset="-120"/>
              </a:rPr>
              <a:t>志森</a:t>
            </a:r>
            <a:r>
              <a:rPr lang="zh-TW" altLang="en-US" sz="2800" dirty="0">
                <a:ea typeface="標楷體" panose="03000509000000000000" pitchFamily="65" charset="-120"/>
              </a:rPr>
              <a:t>在</a:t>
            </a:r>
            <a:r>
              <a:rPr lang="zh-TW" altLang="en-US" sz="2800" u="sng" dirty="0">
                <a:ea typeface="標楷體" panose="03000509000000000000" pitchFamily="65" charset="-120"/>
              </a:rPr>
              <a:t>安琪</a:t>
            </a:r>
            <a:r>
              <a:rPr lang="zh-TW" altLang="en-US" sz="2800" dirty="0">
                <a:ea typeface="標楷體" panose="03000509000000000000" pitchFamily="65" charset="-120"/>
              </a:rPr>
              <a:t>的西面</a:t>
            </a:r>
            <a:r>
              <a:rPr lang="en-US" altLang="zh-TW" sz="2800" dirty="0">
                <a:ea typeface="標楷體" panose="03000509000000000000" pitchFamily="65" charset="-120"/>
              </a:rPr>
              <a:t>30m</a:t>
            </a:r>
            <a:r>
              <a:rPr lang="zh-TW" altLang="en-US" sz="2800" dirty="0">
                <a:ea typeface="標楷體" panose="03000509000000000000" pitchFamily="65" charset="-120"/>
              </a:rPr>
              <a:t>，</a:t>
            </a:r>
            <a:r>
              <a:rPr lang="zh-TW" altLang="en-US" sz="2800" u="sng" dirty="0">
                <a:ea typeface="標楷體" panose="03000509000000000000" pitchFamily="65" charset="-120"/>
              </a:rPr>
              <a:t>美美</a:t>
            </a:r>
            <a:r>
              <a:rPr lang="zh-TW" altLang="en-US" sz="2800" dirty="0">
                <a:ea typeface="標楷體" panose="03000509000000000000" pitchFamily="65" charset="-120"/>
              </a:rPr>
              <a:t>在</a:t>
            </a:r>
            <a:r>
              <a:rPr lang="zh-TW" altLang="en-US" sz="2800" u="sng" dirty="0">
                <a:ea typeface="標楷體" panose="03000509000000000000" pitchFamily="65" charset="-120"/>
              </a:rPr>
              <a:t>安琪</a:t>
            </a:r>
            <a:r>
              <a:rPr lang="zh-TW" altLang="en-US" sz="2800" dirty="0">
                <a:ea typeface="標楷體" panose="03000509000000000000" pitchFamily="65" charset="-120"/>
              </a:rPr>
              <a:t>的南面</a:t>
            </a:r>
            <a:r>
              <a:rPr lang="en-US" altLang="zh-TW" sz="2800" dirty="0">
                <a:ea typeface="標楷體" panose="03000509000000000000" pitchFamily="65" charset="-120"/>
              </a:rPr>
              <a:t>30m</a:t>
            </a:r>
            <a:r>
              <a:rPr lang="zh-TW" altLang="en-US" sz="2800" dirty="0">
                <a:ea typeface="標楷體" panose="03000509000000000000" pitchFamily="65" charset="-120"/>
              </a:rPr>
              <a:t>。</a:t>
            </a:r>
            <a:r>
              <a:rPr lang="zh-TW" altLang="en-US" sz="2800" u="sng" dirty="0">
                <a:ea typeface="標楷體" panose="03000509000000000000" pitchFamily="65" charset="-120"/>
              </a:rPr>
              <a:t>美美</a:t>
            </a:r>
            <a:r>
              <a:rPr lang="zh-TW" altLang="en-US" sz="2800" dirty="0">
                <a:ea typeface="標楷體" panose="03000509000000000000" pitchFamily="65" charset="-120"/>
              </a:rPr>
              <a:t>在</a:t>
            </a:r>
            <a:r>
              <a:rPr lang="zh-TW" altLang="en-US" sz="2800" u="sng" dirty="0">
                <a:ea typeface="標楷體" panose="03000509000000000000" pitchFamily="65" charset="-120"/>
              </a:rPr>
              <a:t>志森</a:t>
            </a:r>
            <a:r>
              <a:rPr lang="zh-TW" altLang="en-US" sz="2800" dirty="0">
                <a:ea typeface="標楷體" panose="03000509000000000000" pitchFamily="65" charset="-120"/>
              </a:rPr>
              <a:t>的哪一方？</a:t>
            </a:r>
          </a:p>
          <a:p>
            <a:pPr eaLnBrk="1" hangingPunct="1">
              <a:spcAft>
                <a:spcPct val="400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A.</a:t>
            </a:r>
            <a:r>
              <a:rPr lang="zh-TW" altLang="en-US" sz="2800" dirty="0">
                <a:ea typeface="標楷體" panose="03000509000000000000" pitchFamily="65" charset="-120"/>
              </a:rPr>
              <a:t> 東南</a:t>
            </a:r>
            <a:r>
              <a:rPr lang="en-US" altLang="zh-TW" sz="2800" dirty="0">
                <a:ea typeface="標楷體" panose="03000509000000000000" pitchFamily="65" charset="-120"/>
              </a:rPr>
              <a:t>		</a:t>
            </a:r>
          </a:p>
          <a:p>
            <a:pPr eaLnBrk="1" hangingPunct="1">
              <a:spcAft>
                <a:spcPct val="400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B. </a:t>
            </a:r>
            <a:r>
              <a:rPr lang="zh-TW" altLang="en-US" sz="2800" dirty="0">
                <a:ea typeface="標楷體" panose="03000509000000000000" pitchFamily="65" charset="-120"/>
              </a:rPr>
              <a:t>西南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spcAft>
                <a:spcPct val="400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C. </a:t>
            </a:r>
            <a:r>
              <a:rPr lang="zh-TW" altLang="en-US" sz="2800" dirty="0">
                <a:ea typeface="標楷體" panose="03000509000000000000" pitchFamily="65" charset="-120"/>
              </a:rPr>
              <a:t>東北</a:t>
            </a:r>
            <a:r>
              <a:rPr lang="en-US" altLang="zh-TW" sz="2800" dirty="0">
                <a:ea typeface="標楷體" panose="03000509000000000000" pitchFamily="65" charset="-120"/>
              </a:rPr>
              <a:t>		</a:t>
            </a:r>
          </a:p>
          <a:p>
            <a:pPr eaLnBrk="1" hangingPunct="1">
              <a:spcAft>
                <a:spcPct val="400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D. </a:t>
            </a:r>
            <a:r>
              <a:rPr lang="zh-TW" altLang="en-US" sz="2800" dirty="0">
                <a:ea typeface="標楷體" panose="03000509000000000000" pitchFamily="65" charset="-120"/>
              </a:rPr>
              <a:t>西北</a:t>
            </a:r>
            <a:endParaRPr lang="en-US" altLang="zh-TW" sz="2800" dirty="0">
              <a:ea typeface="標楷體" panose="03000509000000000000" pitchFamily="65" charset="-120"/>
            </a:endParaRPr>
          </a:p>
        </p:txBody>
      </p:sp>
      <p:grpSp>
        <p:nvGrpSpPr>
          <p:cNvPr id="61" name="组合 60">
            <a:extLst>
              <a:ext uri="{FF2B5EF4-FFF2-40B4-BE49-F238E27FC236}">
                <a16:creationId xmlns:a16="http://schemas.microsoft.com/office/drawing/2014/main" id="{BEB98F30-B58A-4926-8B18-857A52BAECEA}"/>
              </a:ext>
            </a:extLst>
          </p:cNvPr>
          <p:cNvGrpSpPr>
            <a:grpSpLocks/>
          </p:cNvGrpSpPr>
          <p:nvPr/>
        </p:nvGrpSpPr>
        <p:grpSpPr bwMode="auto">
          <a:xfrm>
            <a:off x="3300413" y="2306638"/>
            <a:ext cx="1079500" cy="1008062"/>
            <a:chOff x="4557543" y="2448798"/>
            <a:chExt cx="1080000" cy="1008000"/>
          </a:xfrm>
        </p:grpSpPr>
        <p:cxnSp>
          <p:nvCxnSpPr>
            <p:cNvPr id="3114" name="直接箭头连接符 61">
              <a:extLst>
                <a:ext uri="{FF2B5EF4-FFF2-40B4-BE49-F238E27FC236}">
                  <a16:creationId xmlns:a16="http://schemas.microsoft.com/office/drawing/2014/main" id="{5BD5B1BF-E00F-4D29-8B1E-6416CFA1D47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5111912" y="2448798"/>
              <a:ext cx="0" cy="1008000"/>
            </a:xfrm>
            <a:prstGeom prst="straightConnector1">
              <a:avLst/>
            </a:prstGeom>
            <a:noFill/>
            <a:ln w="28575" algn="ctr">
              <a:solidFill>
                <a:srgbClr val="0066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15" name="直接连接符 62">
              <a:extLst>
                <a:ext uri="{FF2B5EF4-FFF2-40B4-BE49-F238E27FC236}">
                  <a16:creationId xmlns:a16="http://schemas.microsoft.com/office/drawing/2014/main" id="{9628F4A0-5279-4BDC-9B22-13E35D1B6E4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4557543" y="3021728"/>
              <a:ext cx="1080000" cy="0"/>
            </a:xfrm>
            <a:prstGeom prst="line">
              <a:avLst/>
            </a:prstGeom>
            <a:noFill/>
            <a:ln w="28575" algn="ctr">
              <a:solidFill>
                <a:srgbClr val="00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3" name="Text Box 53">
            <a:extLst>
              <a:ext uri="{FF2B5EF4-FFF2-40B4-BE49-F238E27FC236}">
                <a16:creationId xmlns:a16="http://schemas.microsoft.com/office/drawing/2014/main" id="{7F1E5092-E6E8-4039-AB70-A7645A99E1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zh-TW" altLang="en-US" sz="3400" b="1" dirty="0">
                <a:latin typeface="+mj-lt"/>
                <a:ea typeface="+mj-ea"/>
              </a:rPr>
              <a:t>模擬試卷</a:t>
            </a:r>
            <a:r>
              <a:rPr lang="en-US" altLang="zh-TW" sz="3400" b="1" dirty="0">
                <a:latin typeface="+mj-lt"/>
                <a:ea typeface="+mj-ea"/>
              </a:rPr>
              <a:t>(</a:t>
            </a:r>
            <a:r>
              <a:rPr lang="zh-TW" altLang="en-US" sz="3400" b="1" dirty="0">
                <a:latin typeface="+mj-lt"/>
                <a:ea typeface="+mj-ea"/>
              </a:rPr>
              <a:t>三</a:t>
            </a:r>
            <a:r>
              <a:rPr lang="en-US" altLang="zh-TW" sz="3400" b="1" dirty="0">
                <a:latin typeface="+mj-lt"/>
                <a:ea typeface="+mj-ea"/>
              </a:rPr>
              <a:t>)</a:t>
            </a:r>
          </a:p>
        </p:txBody>
      </p:sp>
      <p:grpSp>
        <p:nvGrpSpPr>
          <p:cNvPr id="29" name="组合 28">
            <a:extLst>
              <a:ext uri="{FF2B5EF4-FFF2-40B4-BE49-F238E27FC236}">
                <a16:creationId xmlns:a16="http://schemas.microsoft.com/office/drawing/2014/main" id="{AC046B9B-0627-4E9A-8399-27CFE3424E93}"/>
              </a:ext>
            </a:extLst>
          </p:cNvPr>
          <p:cNvGrpSpPr>
            <a:grpSpLocks/>
          </p:cNvGrpSpPr>
          <p:nvPr/>
        </p:nvGrpSpPr>
        <p:grpSpPr bwMode="auto">
          <a:xfrm>
            <a:off x="5191125" y="2319338"/>
            <a:ext cx="1079500" cy="1008062"/>
            <a:chOff x="4557543" y="2448798"/>
            <a:chExt cx="1080000" cy="1008000"/>
          </a:xfrm>
        </p:grpSpPr>
        <p:cxnSp>
          <p:nvCxnSpPr>
            <p:cNvPr id="3112" name="直接箭头连接符 22">
              <a:extLst>
                <a:ext uri="{FF2B5EF4-FFF2-40B4-BE49-F238E27FC236}">
                  <a16:creationId xmlns:a16="http://schemas.microsoft.com/office/drawing/2014/main" id="{3EC1E786-AE53-4C72-8DAC-879687016F5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5111912" y="2448798"/>
              <a:ext cx="0" cy="1008000"/>
            </a:xfrm>
            <a:prstGeom prst="straightConnector1">
              <a:avLst/>
            </a:prstGeom>
            <a:noFill/>
            <a:ln w="28575" algn="ctr">
              <a:solidFill>
                <a:srgbClr val="0066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13" name="直接连接符 24">
              <a:extLst>
                <a:ext uri="{FF2B5EF4-FFF2-40B4-BE49-F238E27FC236}">
                  <a16:creationId xmlns:a16="http://schemas.microsoft.com/office/drawing/2014/main" id="{A12167E4-3B39-4154-A220-DC1C94F6C8C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4557543" y="3021728"/>
              <a:ext cx="1080000" cy="0"/>
            </a:xfrm>
            <a:prstGeom prst="line">
              <a:avLst/>
            </a:prstGeom>
            <a:noFill/>
            <a:ln w="28575" algn="ctr">
              <a:solidFill>
                <a:srgbClr val="00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078" name="Rectangle 34">
            <a:extLst>
              <a:ext uri="{FF2B5EF4-FFF2-40B4-BE49-F238E27FC236}">
                <a16:creationId xmlns:a16="http://schemas.microsoft.com/office/drawing/2014/main" id="{0F40F7C0-53E6-428B-9514-EF850C15F4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0" y="3725863"/>
            <a:ext cx="503238" cy="50323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TW"/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D9F7C294-929F-4B57-BC40-6EC4223505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5550" y="3725863"/>
            <a:ext cx="490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</a:rPr>
              <a:t> A	</a:t>
            </a:r>
          </a:p>
        </p:txBody>
      </p:sp>
      <p:sp>
        <p:nvSpPr>
          <p:cNvPr id="3080" name="Rectangle 50">
            <a:extLst>
              <a:ext uri="{FF2B5EF4-FFF2-40B4-BE49-F238E27FC236}">
                <a16:creationId xmlns:a16="http://schemas.microsoft.com/office/drawing/2014/main" id="{6D739C56-2721-491A-AF83-CD8639E3E1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663" y="765175"/>
            <a:ext cx="935037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/>
              <a:t>19.</a:t>
            </a:r>
          </a:p>
        </p:txBody>
      </p:sp>
      <p:cxnSp>
        <p:nvCxnSpPr>
          <p:cNvPr id="3157" name="直接连接符 3156">
            <a:extLst>
              <a:ext uri="{FF2B5EF4-FFF2-40B4-BE49-F238E27FC236}">
                <a16:creationId xmlns:a16="http://schemas.microsoft.com/office/drawing/2014/main" id="{F5F5375F-D6BC-4FC7-AD8C-9D5F8C2E50BA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141413" y="1401763"/>
            <a:ext cx="3579812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3" name="直接连接符 82">
            <a:extLst>
              <a:ext uri="{FF2B5EF4-FFF2-40B4-BE49-F238E27FC236}">
                <a16:creationId xmlns:a16="http://schemas.microsoft.com/office/drawing/2014/main" id="{CB4CC4E3-0F95-42DB-98EA-0D156A6B2BF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141413" y="1797050"/>
            <a:ext cx="863600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" name="直接连接符 84">
            <a:extLst>
              <a:ext uri="{FF2B5EF4-FFF2-40B4-BE49-F238E27FC236}">
                <a16:creationId xmlns:a16="http://schemas.microsoft.com/office/drawing/2014/main" id="{29227144-8F11-45D0-8C41-D4618FD9121D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021263" y="1395413"/>
            <a:ext cx="2889250" cy="14287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36" name="文本框 3135">
            <a:extLst>
              <a:ext uri="{FF2B5EF4-FFF2-40B4-BE49-F238E27FC236}">
                <a16:creationId xmlns:a16="http://schemas.microsoft.com/office/drawing/2014/main" id="{C493A86C-C50D-4943-856C-BAD5FA2E99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7363" y="2032000"/>
            <a:ext cx="2825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>
                <a:solidFill>
                  <a:srgbClr val="0066FF"/>
                </a:solidFill>
              </a:rPr>
              <a:t>N</a:t>
            </a:r>
            <a:endParaRPr lang="zh-CN" altLang="en-US">
              <a:solidFill>
                <a:srgbClr val="0066FF"/>
              </a:solidFill>
            </a:endParaRPr>
          </a:p>
        </p:txBody>
      </p:sp>
      <p:cxnSp>
        <p:nvCxnSpPr>
          <p:cNvPr id="3138" name="直接连接符 3137">
            <a:extLst>
              <a:ext uri="{FF2B5EF4-FFF2-40B4-BE49-F238E27FC236}">
                <a16:creationId xmlns:a16="http://schemas.microsoft.com/office/drawing/2014/main" id="{0887E812-F19F-49E5-B063-54F094259E82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3752851" y="2887663"/>
            <a:ext cx="1439862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4" name="直接连接符 53">
            <a:extLst>
              <a:ext uri="{FF2B5EF4-FFF2-40B4-BE49-F238E27FC236}">
                <a16:creationId xmlns:a16="http://schemas.microsoft.com/office/drawing/2014/main" id="{B9E0E594-4FAD-4367-BAFE-15B814696C6D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>
            <a:off x="5026819" y="4048919"/>
            <a:ext cx="1439862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3146" name="组合 3145">
            <a:extLst>
              <a:ext uri="{FF2B5EF4-FFF2-40B4-BE49-F238E27FC236}">
                <a16:creationId xmlns:a16="http://schemas.microsoft.com/office/drawing/2014/main" id="{79AC1419-E214-4977-87F0-DE1354B50EDB}"/>
              </a:ext>
            </a:extLst>
          </p:cNvPr>
          <p:cNvGrpSpPr>
            <a:grpSpLocks/>
          </p:cNvGrpSpPr>
          <p:nvPr/>
        </p:nvGrpSpPr>
        <p:grpSpPr bwMode="auto">
          <a:xfrm>
            <a:off x="5441950" y="2474913"/>
            <a:ext cx="1165225" cy="579437"/>
            <a:chOff x="5415780" y="2737875"/>
            <a:chExt cx="1166480" cy="579517"/>
          </a:xfrm>
        </p:grpSpPr>
        <p:grpSp>
          <p:nvGrpSpPr>
            <p:cNvPr id="3106" name="组合 18">
              <a:extLst>
                <a:ext uri="{FF2B5EF4-FFF2-40B4-BE49-F238E27FC236}">
                  <a16:creationId xmlns:a16="http://schemas.microsoft.com/office/drawing/2014/main" id="{7BBB3C62-AFE0-4C9B-AF64-4ADE248E96F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415780" y="2957495"/>
              <a:ext cx="609977" cy="359897"/>
              <a:chOff x="4235468" y="2708275"/>
              <a:chExt cx="609977" cy="359897"/>
            </a:xfrm>
          </p:grpSpPr>
          <p:sp>
            <p:nvSpPr>
              <p:cNvPr id="3108" name="笑脸 7">
                <a:extLst>
                  <a:ext uri="{FF2B5EF4-FFF2-40B4-BE49-F238E27FC236}">
                    <a16:creationId xmlns:a16="http://schemas.microsoft.com/office/drawing/2014/main" id="{C801B34A-D01D-4C32-B5FD-07127CC51E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55976" y="2708275"/>
                <a:ext cx="360000" cy="359897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 algn="ctr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>
                  <a:solidFill>
                    <a:srgbClr val="0066FF"/>
                  </a:solidFill>
                </a:endParaRPr>
              </a:p>
            </p:txBody>
          </p:sp>
          <p:sp>
            <p:nvSpPr>
              <p:cNvPr id="3109" name="等腰三角形 10">
                <a:extLst>
                  <a:ext uri="{FF2B5EF4-FFF2-40B4-BE49-F238E27FC236}">
                    <a16:creationId xmlns:a16="http://schemas.microsoft.com/office/drawing/2014/main" id="{2DB7A4C6-B6A4-4E16-8465-8386936991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892639">
                <a:off x="4235468" y="2863355"/>
                <a:ext cx="144016" cy="144016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9525" algn="ctr">
                <a:solidFill>
                  <a:srgbClr val="0070C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>
                  <a:solidFill>
                    <a:srgbClr val="0066FF"/>
                  </a:solidFill>
                </a:endParaRPr>
              </a:p>
            </p:txBody>
          </p:sp>
          <p:sp>
            <p:nvSpPr>
              <p:cNvPr id="3110" name="等腰三角形 27">
                <a:extLst>
                  <a:ext uri="{FF2B5EF4-FFF2-40B4-BE49-F238E27FC236}">
                    <a16:creationId xmlns:a16="http://schemas.microsoft.com/office/drawing/2014/main" id="{85685A50-6935-414F-BABB-D16B329E9A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8707361" flipH="1">
                <a:off x="4701429" y="2861460"/>
                <a:ext cx="144016" cy="144016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9525" algn="ctr">
                <a:solidFill>
                  <a:srgbClr val="0070C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>
                  <a:solidFill>
                    <a:srgbClr val="0066FF"/>
                  </a:solidFill>
                </a:endParaRPr>
              </a:p>
            </p:txBody>
          </p:sp>
          <p:sp>
            <p:nvSpPr>
              <p:cNvPr id="3111" name="任意多边形 41">
                <a:extLst>
                  <a:ext uri="{FF2B5EF4-FFF2-40B4-BE49-F238E27FC236}">
                    <a16:creationId xmlns:a16="http://schemas.microsoft.com/office/drawing/2014/main" id="{37E8A92A-6CC6-4200-AF54-5EACF293EA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07436" y="2766257"/>
                <a:ext cx="274012" cy="49261"/>
              </a:xfrm>
              <a:custGeom>
                <a:avLst/>
                <a:gdLst>
                  <a:gd name="T0" fmla="*/ 0 w 274012"/>
                  <a:gd name="T1" fmla="*/ 9237 h 49261"/>
                  <a:gd name="T2" fmla="*/ 36945 w 274012"/>
                  <a:gd name="T3" fmla="*/ 43103 h 49261"/>
                  <a:gd name="T4" fmla="*/ 73891 w 274012"/>
                  <a:gd name="T5" fmla="*/ 3079 h 49261"/>
                  <a:gd name="T6" fmla="*/ 132387 w 274012"/>
                  <a:gd name="T7" fmla="*/ 33867 h 49261"/>
                  <a:gd name="T8" fmla="*/ 157018 w 274012"/>
                  <a:gd name="T9" fmla="*/ 0 h 49261"/>
                  <a:gd name="T10" fmla="*/ 212436 w 274012"/>
                  <a:gd name="T11" fmla="*/ 43103 h 49261"/>
                  <a:gd name="T12" fmla="*/ 233987 w 274012"/>
                  <a:gd name="T13" fmla="*/ 6158 h 49261"/>
                  <a:gd name="T14" fmla="*/ 270933 w 274012"/>
                  <a:gd name="T15" fmla="*/ 49261 h 49261"/>
                  <a:gd name="T16" fmla="*/ 274012 w 274012"/>
                  <a:gd name="T17" fmla="*/ 21552 h 4926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74012" h="49261">
                    <a:moveTo>
                      <a:pt x="0" y="9237"/>
                    </a:moveTo>
                    <a:lnTo>
                      <a:pt x="36945" y="43103"/>
                    </a:lnTo>
                    <a:lnTo>
                      <a:pt x="73891" y="3079"/>
                    </a:lnTo>
                    <a:lnTo>
                      <a:pt x="132387" y="33867"/>
                    </a:lnTo>
                    <a:lnTo>
                      <a:pt x="157018" y="0"/>
                    </a:lnTo>
                    <a:lnTo>
                      <a:pt x="212436" y="43103"/>
                    </a:lnTo>
                    <a:lnTo>
                      <a:pt x="233987" y="6158"/>
                    </a:lnTo>
                    <a:lnTo>
                      <a:pt x="270933" y="49261"/>
                    </a:lnTo>
                    <a:lnTo>
                      <a:pt x="274012" y="21552"/>
                    </a:lnTo>
                  </a:path>
                </a:pathLst>
              </a:custGeom>
              <a:noFill/>
              <a:ln w="9525" cap="flat" cmpd="sng" algn="ctr">
                <a:solidFill>
                  <a:srgbClr val="0070C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3107" name="文本框 55">
              <a:extLst>
                <a:ext uri="{FF2B5EF4-FFF2-40B4-BE49-F238E27FC236}">
                  <a16:creationId xmlns:a16="http://schemas.microsoft.com/office/drawing/2014/main" id="{E71819F9-FA86-4BE8-97CF-CC3859F230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77660" y="2737875"/>
              <a:ext cx="704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u="sng">
                  <a:solidFill>
                    <a:srgbClr val="0066FF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安琪</a:t>
              </a:r>
              <a:endParaRPr lang="zh-CN" altLang="en-US" u="sng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</p:grpSp>
      <p:grpSp>
        <p:nvGrpSpPr>
          <p:cNvPr id="3147" name="组合 3146">
            <a:extLst>
              <a:ext uri="{FF2B5EF4-FFF2-40B4-BE49-F238E27FC236}">
                <a16:creationId xmlns:a16="http://schemas.microsoft.com/office/drawing/2014/main" id="{43112BC0-99A3-4EE4-96A3-799F393DE74E}"/>
              </a:ext>
            </a:extLst>
          </p:cNvPr>
          <p:cNvGrpSpPr>
            <a:grpSpLocks/>
          </p:cNvGrpSpPr>
          <p:nvPr/>
        </p:nvGrpSpPr>
        <p:grpSpPr bwMode="auto">
          <a:xfrm>
            <a:off x="3673475" y="2484438"/>
            <a:ext cx="1065213" cy="544512"/>
            <a:chOff x="3648846" y="2748261"/>
            <a:chExt cx="1064600" cy="544563"/>
          </a:xfrm>
        </p:grpSpPr>
        <p:grpSp>
          <p:nvGrpSpPr>
            <p:cNvPr id="3102" name="组合 16">
              <a:extLst>
                <a:ext uri="{FF2B5EF4-FFF2-40B4-BE49-F238E27FC236}">
                  <a16:creationId xmlns:a16="http://schemas.microsoft.com/office/drawing/2014/main" id="{9EC65B14-FE43-4F2F-9F27-08E108F2EC9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48846" y="2932927"/>
              <a:ext cx="360000" cy="359897"/>
              <a:chOff x="5181442" y="3007594"/>
              <a:chExt cx="360000" cy="359897"/>
            </a:xfrm>
          </p:grpSpPr>
          <p:sp>
            <p:nvSpPr>
              <p:cNvPr id="3104" name="笑脸 35">
                <a:extLst>
                  <a:ext uri="{FF2B5EF4-FFF2-40B4-BE49-F238E27FC236}">
                    <a16:creationId xmlns:a16="http://schemas.microsoft.com/office/drawing/2014/main" id="{FF1F5E57-EF1F-4693-9393-16E0F40B91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81442" y="3007594"/>
                <a:ext cx="360000" cy="359897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 algn="ctr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>
                  <a:solidFill>
                    <a:srgbClr val="0066FF"/>
                  </a:solidFill>
                </a:endParaRPr>
              </a:p>
            </p:txBody>
          </p:sp>
          <p:sp>
            <p:nvSpPr>
              <p:cNvPr id="3105" name="任意多边形 15">
                <a:extLst>
                  <a:ext uri="{FF2B5EF4-FFF2-40B4-BE49-F238E27FC236}">
                    <a16:creationId xmlns:a16="http://schemas.microsoft.com/office/drawing/2014/main" id="{A712A722-3A5C-469A-86F1-2A1C0CFE42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30861" y="3060315"/>
                <a:ext cx="274012" cy="49261"/>
              </a:xfrm>
              <a:custGeom>
                <a:avLst/>
                <a:gdLst>
                  <a:gd name="T0" fmla="*/ 0 w 274012"/>
                  <a:gd name="T1" fmla="*/ 9237 h 49261"/>
                  <a:gd name="T2" fmla="*/ 36945 w 274012"/>
                  <a:gd name="T3" fmla="*/ 43103 h 49261"/>
                  <a:gd name="T4" fmla="*/ 73891 w 274012"/>
                  <a:gd name="T5" fmla="*/ 3079 h 49261"/>
                  <a:gd name="T6" fmla="*/ 132387 w 274012"/>
                  <a:gd name="T7" fmla="*/ 33867 h 49261"/>
                  <a:gd name="T8" fmla="*/ 157018 w 274012"/>
                  <a:gd name="T9" fmla="*/ 0 h 49261"/>
                  <a:gd name="T10" fmla="*/ 212436 w 274012"/>
                  <a:gd name="T11" fmla="*/ 43103 h 49261"/>
                  <a:gd name="T12" fmla="*/ 233987 w 274012"/>
                  <a:gd name="T13" fmla="*/ 6158 h 49261"/>
                  <a:gd name="T14" fmla="*/ 270933 w 274012"/>
                  <a:gd name="T15" fmla="*/ 49261 h 49261"/>
                  <a:gd name="T16" fmla="*/ 274012 w 274012"/>
                  <a:gd name="T17" fmla="*/ 21552 h 4926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74012" h="49261">
                    <a:moveTo>
                      <a:pt x="0" y="9237"/>
                    </a:moveTo>
                    <a:lnTo>
                      <a:pt x="36945" y="43103"/>
                    </a:lnTo>
                    <a:lnTo>
                      <a:pt x="73891" y="3079"/>
                    </a:lnTo>
                    <a:lnTo>
                      <a:pt x="132387" y="33867"/>
                    </a:lnTo>
                    <a:lnTo>
                      <a:pt x="157018" y="0"/>
                    </a:lnTo>
                    <a:lnTo>
                      <a:pt x="212436" y="43103"/>
                    </a:lnTo>
                    <a:lnTo>
                      <a:pt x="233987" y="6158"/>
                    </a:lnTo>
                    <a:lnTo>
                      <a:pt x="270933" y="49261"/>
                    </a:lnTo>
                    <a:lnTo>
                      <a:pt x="274012" y="21552"/>
                    </a:lnTo>
                  </a:path>
                </a:pathLst>
              </a:custGeom>
              <a:noFill/>
              <a:ln w="9525" cap="flat" cmpd="sng" algn="ctr">
                <a:solidFill>
                  <a:srgbClr val="0070C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3103" name="文本框 56">
              <a:extLst>
                <a:ext uri="{FF2B5EF4-FFF2-40B4-BE49-F238E27FC236}">
                  <a16:creationId xmlns:a16="http://schemas.microsoft.com/office/drawing/2014/main" id="{28828021-8DD3-4BAC-BC8A-66BB583CDC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08846" y="2748261"/>
              <a:ext cx="704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u="sng">
                  <a:solidFill>
                    <a:srgbClr val="0066FF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志森</a:t>
              </a:r>
              <a:endParaRPr lang="zh-CN" altLang="en-US" u="sng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</p:grpSp>
      <p:grpSp>
        <p:nvGrpSpPr>
          <p:cNvPr id="3148" name="组合 3147">
            <a:extLst>
              <a:ext uri="{FF2B5EF4-FFF2-40B4-BE49-F238E27FC236}">
                <a16:creationId xmlns:a16="http://schemas.microsoft.com/office/drawing/2014/main" id="{2857E8B7-B054-4DAC-BE98-8B7FD16D6DCD}"/>
              </a:ext>
            </a:extLst>
          </p:cNvPr>
          <p:cNvGrpSpPr>
            <a:grpSpLocks/>
          </p:cNvGrpSpPr>
          <p:nvPr/>
        </p:nvGrpSpPr>
        <p:grpSpPr bwMode="auto">
          <a:xfrm>
            <a:off x="5465763" y="4284663"/>
            <a:ext cx="1281112" cy="661987"/>
            <a:chOff x="5440029" y="4548754"/>
            <a:chExt cx="1282211" cy="661715"/>
          </a:xfrm>
        </p:grpSpPr>
        <p:grpSp>
          <p:nvGrpSpPr>
            <p:cNvPr id="3096" name="组合 20">
              <a:extLst>
                <a:ext uri="{FF2B5EF4-FFF2-40B4-BE49-F238E27FC236}">
                  <a16:creationId xmlns:a16="http://schemas.microsoft.com/office/drawing/2014/main" id="{80BAD1ED-8DFC-4418-800B-E2BA40F9CE4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440029" y="4821352"/>
              <a:ext cx="567695" cy="389117"/>
              <a:chOff x="2923970" y="2979701"/>
              <a:chExt cx="567695" cy="389117"/>
            </a:xfrm>
          </p:grpSpPr>
          <p:sp>
            <p:nvSpPr>
              <p:cNvPr id="3098" name="笑脸 30">
                <a:extLst>
                  <a:ext uri="{FF2B5EF4-FFF2-40B4-BE49-F238E27FC236}">
                    <a16:creationId xmlns:a16="http://schemas.microsoft.com/office/drawing/2014/main" id="{688D7EDB-4123-4851-8F21-3F902CC73F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5645" y="3008921"/>
                <a:ext cx="360000" cy="359897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 algn="ctr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>
                  <a:solidFill>
                    <a:srgbClr val="0066FF"/>
                  </a:solidFill>
                </a:endParaRPr>
              </a:p>
            </p:txBody>
          </p:sp>
          <p:sp>
            <p:nvSpPr>
              <p:cNvPr id="3099" name="等腰三角形 31">
                <a:extLst>
                  <a:ext uri="{FF2B5EF4-FFF2-40B4-BE49-F238E27FC236}">
                    <a16:creationId xmlns:a16="http://schemas.microsoft.com/office/drawing/2014/main" id="{7B34ECFB-1EFB-4F70-B77B-BD928B5D51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8707361" flipV="1">
                <a:off x="2923970" y="2979702"/>
                <a:ext cx="144016" cy="144016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9525" algn="ctr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>
                  <a:solidFill>
                    <a:srgbClr val="0066FF"/>
                  </a:solidFill>
                </a:endParaRPr>
              </a:p>
            </p:txBody>
          </p:sp>
          <p:sp>
            <p:nvSpPr>
              <p:cNvPr id="3100" name="等腰三角形 33">
                <a:extLst>
                  <a:ext uri="{FF2B5EF4-FFF2-40B4-BE49-F238E27FC236}">
                    <a16:creationId xmlns:a16="http://schemas.microsoft.com/office/drawing/2014/main" id="{3372EE67-9E4C-4DA3-B55E-9A2269AA32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892639" flipH="1" flipV="1">
                <a:off x="3347649" y="2979701"/>
                <a:ext cx="144016" cy="144016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9525" algn="ctr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>
                  <a:solidFill>
                    <a:srgbClr val="0066FF"/>
                  </a:solidFill>
                </a:endParaRPr>
              </a:p>
            </p:txBody>
          </p:sp>
          <p:sp>
            <p:nvSpPr>
              <p:cNvPr id="3101" name="任意多边形 40">
                <a:extLst>
                  <a:ext uri="{FF2B5EF4-FFF2-40B4-BE49-F238E27FC236}">
                    <a16:creationId xmlns:a16="http://schemas.microsoft.com/office/drawing/2014/main" id="{C113C6E0-9595-4BC2-A743-DE4FF8F691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71339" y="3063220"/>
                <a:ext cx="274012" cy="49261"/>
              </a:xfrm>
              <a:custGeom>
                <a:avLst/>
                <a:gdLst>
                  <a:gd name="T0" fmla="*/ 0 w 274012"/>
                  <a:gd name="T1" fmla="*/ 9237 h 49261"/>
                  <a:gd name="T2" fmla="*/ 36945 w 274012"/>
                  <a:gd name="T3" fmla="*/ 43103 h 49261"/>
                  <a:gd name="T4" fmla="*/ 73891 w 274012"/>
                  <a:gd name="T5" fmla="*/ 3079 h 49261"/>
                  <a:gd name="T6" fmla="*/ 132387 w 274012"/>
                  <a:gd name="T7" fmla="*/ 33867 h 49261"/>
                  <a:gd name="T8" fmla="*/ 157018 w 274012"/>
                  <a:gd name="T9" fmla="*/ 0 h 49261"/>
                  <a:gd name="T10" fmla="*/ 212436 w 274012"/>
                  <a:gd name="T11" fmla="*/ 43103 h 49261"/>
                  <a:gd name="T12" fmla="*/ 233987 w 274012"/>
                  <a:gd name="T13" fmla="*/ 6158 h 49261"/>
                  <a:gd name="T14" fmla="*/ 270933 w 274012"/>
                  <a:gd name="T15" fmla="*/ 49261 h 49261"/>
                  <a:gd name="T16" fmla="*/ 274012 w 274012"/>
                  <a:gd name="T17" fmla="*/ 21552 h 4926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74012" h="49261">
                    <a:moveTo>
                      <a:pt x="0" y="9237"/>
                    </a:moveTo>
                    <a:lnTo>
                      <a:pt x="36945" y="43103"/>
                    </a:lnTo>
                    <a:lnTo>
                      <a:pt x="73891" y="3079"/>
                    </a:lnTo>
                    <a:lnTo>
                      <a:pt x="132387" y="33867"/>
                    </a:lnTo>
                    <a:lnTo>
                      <a:pt x="157018" y="0"/>
                    </a:lnTo>
                    <a:lnTo>
                      <a:pt x="212436" y="43103"/>
                    </a:lnTo>
                    <a:lnTo>
                      <a:pt x="233987" y="6158"/>
                    </a:lnTo>
                    <a:lnTo>
                      <a:pt x="270933" y="49261"/>
                    </a:lnTo>
                    <a:lnTo>
                      <a:pt x="274012" y="21552"/>
                    </a:lnTo>
                  </a:path>
                </a:pathLst>
              </a:custGeom>
              <a:noFill/>
              <a:ln w="9525" cap="flat" cmpd="sng" algn="ctr">
                <a:solidFill>
                  <a:srgbClr val="0070C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3097" name="文本框 57">
              <a:extLst>
                <a:ext uri="{FF2B5EF4-FFF2-40B4-BE49-F238E27FC236}">
                  <a16:creationId xmlns:a16="http://schemas.microsoft.com/office/drawing/2014/main" id="{439DEBE8-8D0F-48A3-95C9-965FB70C15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17640" y="4548754"/>
              <a:ext cx="704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u="sng">
                  <a:solidFill>
                    <a:srgbClr val="0066FF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美美</a:t>
              </a:r>
              <a:endParaRPr lang="zh-CN" altLang="en-US" u="sng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</p:grpSp>
      <p:sp>
        <p:nvSpPr>
          <p:cNvPr id="3140" name="左大括号 3139">
            <a:extLst>
              <a:ext uri="{FF2B5EF4-FFF2-40B4-BE49-F238E27FC236}">
                <a16:creationId xmlns:a16="http://schemas.microsoft.com/office/drawing/2014/main" id="{205E35F0-CB3C-478A-96EE-E49BAC224FCA}"/>
              </a:ext>
            </a:extLst>
          </p:cNvPr>
          <p:cNvSpPr>
            <a:spLocks/>
          </p:cNvSpPr>
          <p:nvPr/>
        </p:nvSpPr>
        <p:spPr bwMode="auto">
          <a:xfrm rot="-5400000">
            <a:off x="4667251" y="2284412"/>
            <a:ext cx="260350" cy="1527175"/>
          </a:xfrm>
          <a:prstGeom prst="leftBrace">
            <a:avLst>
              <a:gd name="adj1" fmla="val 31285"/>
              <a:gd name="adj2" fmla="val 50000"/>
            </a:avLst>
          </a:prstGeom>
          <a:noFill/>
          <a:ln w="952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>
              <a:solidFill>
                <a:srgbClr val="0066FF"/>
              </a:solidFill>
            </a:endParaRPr>
          </a:p>
        </p:txBody>
      </p:sp>
      <p:sp>
        <p:nvSpPr>
          <p:cNvPr id="60" name="左大括号 59">
            <a:extLst>
              <a:ext uri="{FF2B5EF4-FFF2-40B4-BE49-F238E27FC236}">
                <a16:creationId xmlns:a16="http://schemas.microsoft.com/office/drawing/2014/main" id="{61FA2EDD-B24B-4AE0-A06F-4BFD98B08B88}"/>
              </a:ext>
            </a:extLst>
          </p:cNvPr>
          <p:cNvSpPr>
            <a:spLocks/>
          </p:cNvSpPr>
          <p:nvPr/>
        </p:nvSpPr>
        <p:spPr bwMode="auto">
          <a:xfrm>
            <a:off x="5497513" y="3059113"/>
            <a:ext cx="260350" cy="1527175"/>
          </a:xfrm>
          <a:prstGeom prst="leftBrace">
            <a:avLst>
              <a:gd name="adj1" fmla="val 31285"/>
              <a:gd name="adj2" fmla="val 50000"/>
            </a:avLst>
          </a:prstGeom>
          <a:noFill/>
          <a:ln w="952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>
              <a:solidFill>
                <a:srgbClr val="0066FF"/>
              </a:solidFill>
            </a:endParaRPr>
          </a:p>
        </p:txBody>
      </p:sp>
      <p:sp>
        <p:nvSpPr>
          <p:cNvPr id="66" name="文本框 65">
            <a:extLst>
              <a:ext uri="{FF2B5EF4-FFF2-40B4-BE49-F238E27FC236}">
                <a16:creationId xmlns:a16="http://schemas.microsoft.com/office/drawing/2014/main" id="{E7263A5F-D04A-4AC0-B6B4-6BFD2E9C64F2}"/>
              </a:ext>
            </a:extLst>
          </p:cNvPr>
          <p:cNvSpPr txBox="1"/>
          <p:nvPr/>
        </p:nvSpPr>
        <p:spPr>
          <a:xfrm>
            <a:off x="4527550" y="3122613"/>
            <a:ext cx="704850" cy="36988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dirty="0">
                <a:solidFill>
                  <a:srgbClr val="0066FF"/>
                </a:solidFill>
                <a:latin typeface="+mj-lt"/>
                <a:ea typeface="DFKai-SB" panose="03000509000000000000" pitchFamily="65" charset="-120"/>
              </a:rPr>
              <a:t>30m</a:t>
            </a:r>
            <a:endParaRPr lang="zh-CN" altLang="en-US" dirty="0">
              <a:solidFill>
                <a:srgbClr val="0066FF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7" name="文本框 66">
            <a:extLst>
              <a:ext uri="{FF2B5EF4-FFF2-40B4-BE49-F238E27FC236}">
                <a16:creationId xmlns:a16="http://schemas.microsoft.com/office/drawing/2014/main" id="{DE80BE15-DDC0-4613-B0E3-45492771EB4A}"/>
              </a:ext>
            </a:extLst>
          </p:cNvPr>
          <p:cNvSpPr txBox="1"/>
          <p:nvPr/>
        </p:nvSpPr>
        <p:spPr>
          <a:xfrm>
            <a:off x="4933950" y="3621088"/>
            <a:ext cx="704850" cy="3683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dirty="0">
                <a:solidFill>
                  <a:srgbClr val="0066FF"/>
                </a:solidFill>
                <a:latin typeface="+mj-lt"/>
                <a:ea typeface="DFKai-SB" panose="03000509000000000000" pitchFamily="65" charset="-120"/>
              </a:rPr>
              <a:t>30m</a:t>
            </a:r>
            <a:endParaRPr lang="zh-CN" altLang="en-US" dirty="0">
              <a:solidFill>
                <a:srgbClr val="0066FF"/>
              </a:solidFill>
              <a:latin typeface="+mj-lt"/>
              <a:ea typeface="DFKai-SB" panose="03000509000000000000" pitchFamily="65" charset="-120"/>
            </a:endParaRPr>
          </a:p>
        </p:txBody>
      </p:sp>
      <p:cxnSp>
        <p:nvCxnSpPr>
          <p:cNvPr id="3145" name="直接连接符 3144">
            <a:extLst>
              <a:ext uri="{FF2B5EF4-FFF2-40B4-BE49-F238E27FC236}">
                <a16:creationId xmlns:a16="http://schemas.microsoft.com/office/drawing/2014/main" id="{CC7EA260-CAB8-4AB5-8388-9A1E92D3AF6E}"/>
              </a:ext>
            </a:extLst>
          </p:cNvPr>
          <p:cNvCxnSpPr>
            <a:cxnSpLocks noChangeShapeType="1"/>
            <a:stCxn id="3098" idx="1"/>
            <a:endCxn id="3104" idx="5"/>
          </p:cNvCxnSpPr>
          <p:nvPr/>
        </p:nvCxnSpPr>
        <p:spPr bwMode="auto">
          <a:xfrm flipH="1" flipV="1">
            <a:off x="3981450" y="2976563"/>
            <a:ext cx="1638300" cy="166370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2" name="文本框 71">
            <a:extLst>
              <a:ext uri="{FF2B5EF4-FFF2-40B4-BE49-F238E27FC236}">
                <a16:creationId xmlns:a16="http://schemas.microsoft.com/office/drawing/2014/main" id="{1DAD1B8D-D751-430B-82A0-94E2323C53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4113" y="2003425"/>
            <a:ext cx="2825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>
                <a:solidFill>
                  <a:srgbClr val="0066FF"/>
                </a:solidFill>
              </a:rPr>
              <a:t>N</a:t>
            </a:r>
            <a:endParaRPr lang="zh-CN" altLang="en-US">
              <a:solidFill>
                <a:srgbClr val="0066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3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3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136" grpId="0"/>
      <p:bldP spid="3136" grpId="1"/>
      <p:bldP spid="3140" grpId="0" animBg="1"/>
      <p:bldP spid="3140" grpId="1" animBg="1"/>
      <p:bldP spid="60" grpId="0" animBg="1"/>
      <p:bldP spid="60" grpId="1" animBg="1"/>
      <p:bldP spid="66" grpId="0"/>
      <p:bldP spid="66" grpId="1"/>
      <p:bldP spid="67" grpId="0"/>
      <p:bldP spid="67" grpId="1"/>
      <p:bldP spid="72" grpId="0"/>
      <p:bldP spid="72" grpId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4503</TotalTime>
  <Words>64</Words>
  <Application>Microsoft Office PowerPoint</Application>
  <PresentationFormat>全屏显示(4:3)</PresentationFormat>
  <Paragraphs>15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標楷體</vt:lpstr>
      <vt:lpstr>新細明體</vt:lpstr>
      <vt:lpstr>幼圆</vt:lpstr>
      <vt:lpstr>Arial</vt:lpstr>
      <vt:lpstr>Calibri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569</cp:revision>
  <dcterms:modified xsi:type="dcterms:W3CDTF">2023-07-13T01:13:27Z</dcterms:modified>
</cp:coreProperties>
</file>