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430">
          <p15:clr>
            <a:srgbClr val="A4A3A4"/>
          </p15:clr>
        </p15:guide>
        <p15:guide id="3" pos="657">
          <p15:clr>
            <a:srgbClr val="A4A3A4"/>
          </p15:clr>
        </p15:guide>
        <p15:guide id="4" pos="884">
          <p15:clr>
            <a:srgbClr val="A4A3A4"/>
          </p15:clr>
        </p15:guide>
        <p15:guide id="5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9966"/>
    <a:srgbClr val="E5F4FF"/>
    <a:srgbClr val="ABDBFF"/>
    <a:srgbClr val="008A00"/>
    <a:srgbClr val="FF6600"/>
    <a:srgbClr val="9966FF"/>
    <a:srgbClr val="FBEDEB"/>
    <a:srgbClr val="EBE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845"/>
        <p:guide orient="horz" pos="3430"/>
        <p:guide pos="657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900EB79-5F87-4559-A892-20F595F98F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4B51C7B-41FB-4567-A87A-E95F4903AC4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DECDDCC-3E69-4093-8BBD-345653320621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9209166B-BF8D-4490-956C-DB91B9F7DF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E485D6B-E0EE-4497-B894-0E34EC715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51B5E91-4436-412C-AC2A-B4F13F7973B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E3EFEC5-02C0-49AE-A88C-D269D0F3A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73FCBD9-DD94-470B-AAE2-3E7B376CE533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6B046E7-5584-47F7-9535-37CDA3564E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C332FF5-3C58-4222-A35C-AE4F7CA55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3514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465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7416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396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676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258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123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820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3011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512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234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6A68076-E7DA-43D7-A6D6-876D75656A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23D550CC-40D4-4211-89BC-E45E1373587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43">
            <a:extLst>
              <a:ext uri="{FF2B5EF4-FFF2-40B4-BE49-F238E27FC236}">
                <a16:creationId xmlns:a16="http://schemas.microsoft.com/office/drawing/2014/main" id="{5A87BFDC-379F-4205-8DF8-D6F8CA813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763" y="1025525"/>
            <a:ext cx="1150937" cy="433388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35" name="Rectangle 143">
            <a:extLst>
              <a:ext uri="{FF2B5EF4-FFF2-40B4-BE49-F238E27FC236}">
                <a16:creationId xmlns:a16="http://schemas.microsoft.com/office/drawing/2014/main" id="{E70F247C-BBEF-4CA0-A03B-68672CB73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1474788"/>
            <a:ext cx="936625" cy="433387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3076" name="Rectangle 36">
            <a:extLst>
              <a:ext uri="{FF2B5EF4-FFF2-40B4-BE49-F238E27FC236}">
                <a16:creationId xmlns:a16="http://schemas.microsoft.com/office/drawing/2014/main" id="{18FE36CA-7B02-40B6-B32D-01157B1DB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538" y="968375"/>
            <a:ext cx="7091362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6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美蓮</a:t>
            </a:r>
            <a:r>
              <a:rPr lang="zh-TW" altLang="en-US" sz="2800" dirty="0">
                <a:ea typeface="標楷體" panose="03000509000000000000" pitchFamily="65" charset="-120"/>
              </a:rPr>
              <a:t>有</a:t>
            </a:r>
            <a:r>
              <a:rPr lang="en-US" altLang="zh-TW" sz="2800" dirty="0">
                <a:ea typeface="標楷體" panose="03000509000000000000" pitchFamily="65" charset="-120"/>
              </a:rPr>
              <a:t>$5</a:t>
            </a:r>
            <a:r>
              <a:rPr lang="zh-TW" altLang="en-US" sz="2800" dirty="0"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ea typeface="標楷體" panose="03000509000000000000" pitchFamily="65" charset="-120"/>
              </a:rPr>
              <a:t>$10</a:t>
            </a:r>
            <a:r>
              <a:rPr lang="zh-TW" altLang="en-US" sz="2800" dirty="0">
                <a:ea typeface="標楷體" panose="03000509000000000000" pitchFamily="65" charset="-120"/>
              </a:rPr>
              <a:t>硬幣共</a:t>
            </a:r>
            <a:r>
              <a:rPr lang="en-US" altLang="zh-TW" sz="2800" dirty="0">
                <a:ea typeface="標楷體" panose="03000509000000000000" pitchFamily="65" charset="-120"/>
              </a:rPr>
              <a:t>23</a:t>
            </a:r>
            <a:r>
              <a:rPr lang="zh-TW" altLang="en-US" sz="2800" dirty="0">
                <a:ea typeface="標楷體" panose="03000509000000000000" pitchFamily="65" charset="-120"/>
              </a:rPr>
              <a:t>個。如果</a:t>
            </a:r>
            <a:r>
              <a:rPr lang="zh-TW" altLang="en-US" sz="2800" u="sng" dirty="0">
                <a:ea typeface="標楷體" panose="03000509000000000000" pitchFamily="65" charset="-120"/>
              </a:rPr>
              <a:t>美蓮</a:t>
            </a:r>
            <a:r>
              <a:rPr lang="zh-TW" altLang="en-US" sz="2800" dirty="0">
                <a:ea typeface="標楷體" panose="03000509000000000000" pitchFamily="65" charset="-120"/>
              </a:rPr>
              <a:t>的</a:t>
            </a:r>
            <a:r>
              <a:rPr lang="en-US" altLang="zh-TW" sz="2800" dirty="0">
                <a:ea typeface="標楷體" panose="03000509000000000000" pitchFamily="65" charset="-120"/>
              </a:rPr>
              <a:t>$5</a:t>
            </a:r>
            <a:r>
              <a:rPr lang="zh-TW" altLang="en-US" sz="2800" dirty="0">
                <a:ea typeface="標楷體" panose="03000509000000000000" pitchFamily="65" charset="-120"/>
              </a:rPr>
              <a:t>硬幣比</a:t>
            </a:r>
            <a:r>
              <a:rPr lang="en-US" altLang="zh-TW" sz="2800" dirty="0">
                <a:ea typeface="標楷體" panose="03000509000000000000" pitchFamily="65" charset="-120"/>
              </a:rPr>
              <a:t>$10</a:t>
            </a:r>
            <a:r>
              <a:rPr lang="zh-TW" altLang="en-US" sz="2800" dirty="0">
                <a:ea typeface="標楷體" panose="03000509000000000000" pitchFamily="65" charset="-120"/>
              </a:rPr>
              <a:t>的多</a:t>
            </a:r>
            <a:r>
              <a:rPr lang="en-US" altLang="zh-TW" sz="2800" dirty="0">
                <a:ea typeface="標楷體" panose="03000509000000000000" pitchFamily="65" charset="-120"/>
              </a:rPr>
              <a:t>7</a:t>
            </a:r>
            <a:r>
              <a:rPr lang="zh-TW" altLang="en-US" sz="2800" dirty="0">
                <a:ea typeface="標楷體" panose="03000509000000000000" pitchFamily="65" charset="-120"/>
              </a:rPr>
              <a:t>個，她有</a:t>
            </a:r>
            <a:r>
              <a:rPr lang="en-US" altLang="zh-TW" sz="2800" dirty="0">
                <a:ea typeface="標楷體" panose="03000509000000000000" pitchFamily="65" charset="-120"/>
              </a:rPr>
              <a:t>$5</a:t>
            </a:r>
            <a:r>
              <a:rPr lang="zh-TW" altLang="en-US" sz="2800" dirty="0">
                <a:ea typeface="標楷體" panose="03000509000000000000" pitchFamily="65" charset="-120"/>
              </a:rPr>
              <a:t>硬幣多少個？</a:t>
            </a:r>
          </a:p>
          <a:p>
            <a:pPr eaLnBrk="1" hangingPunct="1">
              <a:spcAft>
                <a:spcPts val="1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3	B. 8</a:t>
            </a:r>
            <a:endParaRPr lang="en-US" altLang="zh-TW" sz="2800" i="1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C. 15	D. 16</a:t>
            </a:r>
          </a:p>
        </p:txBody>
      </p:sp>
      <p:sp>
        <p:nvSpPr>
          <p:cNvPr id="3077" name="Rectangle 34">
            <a:extLst>
              <a:ext uri="{FF2B5EF4-FFF2-40B4-BE49-F238E27FC236}">
                <a16:creationId xmlns:a16="http://schemas.microsoft.com/office/drawing/2014/main" id="{1C2DBF6E-3F60-41E3-8A92-C1E1FA42D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2825" y="2681288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BECF3AEA-FEB8-4003-8350-6679597B8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4575" y="2686050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</a:rPr>
              <a:t> C</a:t>
            </a:r>
            <a:endParaRPr lang="en-US" altLang="zh-TW" sz="2800">
              <a:solidFill>
                <a:srgbClr val="FF0000"/>
              </a:solidFill>
            </a:endParaRPr>
          </a:p>
        </p:txBody>
      </p:sp>
      <p:sp>
        <p:nvSpPr>
          <p:cNvPr id="3079" name="Rectangle 50">
            <a:extLst>
              <a:ext uri="{FF2B5EF4-FFF2-40B4-BE49-F238E27FC236}">
                <a16:creationId xmlns:a16="http://schemas.microsoft.com/office/drawing/2014/main" id="{8CA0EB9A-87FC-484E-9A89-3F8A9DF06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425" y="8286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8.</a:t>
            </a:r>
          </a:p>
        </p:txBody>
      </p:sp>
      <p:sp>
        <p:nvSpPr>
          <p:cNvPr id="174196" name="Rectangle 116">
            <a:extLst>
              <a:ext uri="{FF2B5EF4-FFF2-40B4-BE49-F238E27FC236}">
                <a16:creationId xmlns:a16="http://schemas.microsoft.com/office/drawing/2014/main" id="{22A605C4-EB3D-4F0A-BE1E-E23D28583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725" y="3417888"/>
            <a:ext cx="12604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600" dirty="0">
                <a:solidFill>
                  <a:srgbClr val="0066FF"/>
                </a:solidFill>
                <a:ea typeface="標楷體" panose="03000509000000000000" pitchFamily="65" charset="-120"/>
              </a:rPr>
              <a:t>$5</a:t>
            </a:r>
            <a:r>
              <a:rPr lang="zh-CN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硬幣</a:t>
            </a:r>
            <a:endParaRPr lang="zh-TW" altLang="en-US" sz="26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Text Box 53">
            <a:extLst>
              <a:ext uri="{FF2B5EF4-FFF2-40B4-BE49-F238E27FC236}">
                <a16:creationId xmlns:a16="http://schemas.microsoft.com/office/drawing/2014/main" id="{E537F12C-6019-4674-97C0-DC49FF783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09562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四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23" name="Rectangle 116">
            <a:extLst>
              <a:ext uri="{FF2B5EF4-FFF2-40B4-BE49-F238E27FC236}">
                <a16:creationId xmlns:a16="http://schemas.microsoft.com/office/drawing/2014/main" id="{081E9D2B-CE81-4C4F-BC6B-A0D39845F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038" y="4005263"/>
            <a:ext cx="14033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600">
                <a:solidFill>
                  <a:srgbClr val="0066FF"/>
                </a:solidFill>
                <a:ea typeface="標楷體" panose="03000509000000000000" pitchFamily="65" charset="-120"/>
              </a:rPr>
              <a:t>$10</a:t>
            </a:r>
            <a:r>
              <a:rPr lang="zh-CN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硬幣</a:t>
            </a:r>
            <a:endParaRPr lang="zh-TW" altLang="en-US" sz="26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Rectangle 116">
            <a:extLst>
              <a:ext uri="{FF2B5EF4-FFF2-40B4-BE49-F238E27FC236}">
                <a16:creationId xmlns:a16="http://schemas.microsoft.com/office/drawing/2014/main" id="{3E5B6EB7-2569-4019-9464-DF210BA76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4740275"/>
            <a:ext cx="5534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她有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$5</a:t>
            </a:r>
            <a:r>
              <a:rPr lang="zh-CN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硬幣：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(23</a:t>
            </a:r>
            <a:r>
              <a:rPr lang="zh-TW" altLang="zh-CN" sz="2800">
                <a:solidFill>
                  <a:srgbClr val="0066FF"/>
                </a:solidFill>
              </a:rPr>
              <a:t>＋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7)</a:t>
            </a:r>
            <a:r>
              <a:rPr lang="zh-TW" altLang="zh-CN" sz="2800">
                <a:solidFill>
                  <a:srgbClr val="0066FF"/>
                </a:solidFill>
              </a:rPr>
              <a:t>÷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2 = 15(</a:t>
            </a:r>
            <a:r>
              <a:rPr lang="zh-CN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個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lang="zh-TW" altLang="en-US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98402C8-11B3-4CC9-8519-B2F677649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2075" y="3492500"/>
            <a:ext cx="1728788" cy="360363"/>
          </a:xfrm>
          <a:prstGeom prst="rect">
            <a:avLst/>
          </a:prstGeom>
          <a:solidFill>
            <a:srgbClr val="E5F4FF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F0E8194-6274-4A91-98B9-97A51022067B}"/>
              </a:ext>
            </a:extLst>
          </p:cNvPr>
          <p:cNvSpPr/>
          <p:nvPr/>
        </p:nvSpPr>
        <p:spPr bwMode="auto">
          <a:xfrm>
            <a:off x="3598863" y="4079875"/>
            <a:ext cx="755650" cy="3603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rgbClr val="7030A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CN" sz="2000" dirty="0">
                <a:solidFill>
                  <a:srgbClr val="7030A0"/>
                </a:solidFill>
                <a:latin typeface="Arial" charset="0"/>
              </a:rPr>
              <a:t>7</a:t>
            </a:r>
            <a:r>
              <a:rPr lang="zh-CN" altLang="en-US" sz="2000" dirty="0">
                <a:solidFill>
                  <a:srgbClr val="7030A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EDE50D9C-DED1-4143-8BD2-E2C32843A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5725" y="4076700"/>
            <a:ext cx="973138" cy="358775"/>
          </a:xfrm>
          <a:prstGeom prst="rect">
            <a:avLst/>
          </a:prstGeom>
          <a:solidFill>
            <a:srgbClr val="E5F4FF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2" name="Rectangle 116">
            <a:extLst>
              <a:ext uri="{FF2B5EF4-FFF2-40B4-BE49-F238E27FC236}">
                <a16:creationId xmlns:a16="http://schemas.microsoft.com/office/drawing/2014/main" id="{9E3FFE2D-BC8C-4DD3-9DD4-CE7BEEB40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3735388"/>
            <a:ext cx="1296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共</a:t>
            </a:r>
            <a:r>
              <a:rPr lang="en-US" altLang="zh-CN" sz="2600" dirty="0">
                <a:solidFill>
                  <a:srgbClr val="0066FF"/>
                </a:solidFill>
                <a:ea typeface="標楷體" panose="03000509000000000000" pitchFamily="65" charset="-120"/>
              </a:rPr>
              <a:t>23</a:t>
            </a:r>
            <a:r>
              <a:rPr lang="zh-CN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個</a:t>
            </a:r>
            <a:endParaRPr lang="zh-TW" altLang="en-US" sz="26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右大括号 32">
            <a:extLst>
              <a:ext uri="{FF2B5EF4-FFF2-40B4-BE49-F238E27FC236}">
                <a16:creationId xmlns:a16="http://schemas.microsoft.com/office/drawing/2014/main" id="{8B027D37-0EB6-4E98-923E-897917295000}"/>
              </a:ext>
            </a:extLst>
          </p:cNvPr>
          <p:cNvSpPr>
            <a:spLocks/>
          </p:cNvSpPr>
          <p:nvPr/>
        </p:nvSpPr>
        <p:spPr bwMode="auto">
          <a:xfrm>
            <a:off x="4557713" y="3482975"/>
            <a:ext cx="153987" cy="968375"/>
          </a:xfrm>
          <a:prstGeom prst="rightBrace">
            <a:avLst>
              <a:gd name="adj1" fmla="val 8385"/>
              <a:gd name="adj2" fmla="val 50000"/>
            </a:avLst>
          </a:prstGeom>
          <a:solidFill>
            <a:schemeClr val="bg1"/>
          </a:solidFill>
          <a:ln w="222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4" name="Rectangle 116">
            <a:extLst>
              <a:ext uri="{FF2B5EF4-FFF2-40B4-BE49-F238E27FC236}">
                <a16:creationId xmlns:a16="http://schemas.microsoft.com/office/drawing/2014/main" id="{A28BE8D8-6FF5-4157-8649-F2BA41C7C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435" y="3704742"/>
            <a:ext cx="1981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600" dirty="0">
                <a:solidFill>
                  <a:srgbClr val="7030A0"/>
                </a:solidFill>
                <a:ea typeface="標楷體" panose="03000509000000000000" pitchFamily="65" charset="-120"/>
              </a:rPr>
              <a:t>共</a:t>
            </a:r>
            <a:r>
              <a:rPr lang="en-US" altLang="zh-CN" sz="2600" dirty="0">
                <a:solidFill>
                  <a:srgbClr val="7030A0"/>
                </a:solidFill>
                <a:ea typeface="標楷體" panose="03000509000000000000" pitchFamily="65" charset="-120"/>
              </a:rPr>
              <a:t>(23</a:t>
            </a:r>
            <a:r>
              <a:rPr lang="zh-TW" altLang="zh-CN" sz="2600" dirty="0">
                <a:solidFill>
                  <a:srgbClr val="7030A0"/>
                </a:solidFill>
              </a:rPr>
              <a:t>＋</a:t>
            </a:r>
            <a:r>
              <a:rPr lang="en-US" altLang="zh-CN" sz="2600" dirty="0">
                <a:solidFill>
                  <a:srgbClr val="7030A0"/>
                </a:solidFill>
                <a:ea typeface="標楷體" panose="03000509000000000000" pitchFamily="65" charset="-120"/>
              </a:rPr>
              <a:t>7)</a:t>
            </a:r>
            <a:r>
              <a:rPr lang="zh-CN" altLang="en-US" sz="2600" dirty="0">
                <a:solidFill>
                  <a:srgbClr val="7030A0"/>
                </a:solidFill>
                <a:ea typeface="標楷體" panose="03000509000000000000" pitchFamily="65" charset="-120"/>
              </a:rPr>
              <a:t>個</a:t>
            </a:r>
            <a:endParaRPr lang="zh-TW" altLang="en-US" sz="2600" dirty="0">
              <a:solidFill>
                <a:srgbClr val="7030A0"/>
              </a:solidFill>
              <a:ea typeface="標楷體" panose="03000509000000000000" pitchFamily="65" charset="-120"/>
            </a:endParaRPr>
          </a:p>
        </p:txBody>
      </p:sp>
      <p:sp>
        <p:nvSpPr>
          <p:cNvPr id="4" name="右大括号 3">
            <a:extLst>
              <a:ext uri="{FF2B5EF4-FFF2-40B4-BE49-F238E27FC236}">
                <a16:creationId xmlns:a16="http://schemas.microsoft.com/office/drawing/2014/main" id="{71EAC8C8-2C3B-4482-999C-E70CEA27915A}"/>
              </a:ext>
            </a:extLst>
          </p:cNvPr>
          <p:cNvSpPr>
            <a:spLocks/>
          </p:cNvSpPr>
          <p:nvPr/>
        </p:nvSpPr>
        <p:spPr bwMode="auto">
          <a:xfrm>
            <a:off x="4574517" y="3487738"/>
            <a:ext cx="155575" cy="968375"/>
          </a:xfrm>
          <a:prstGeom prst="rightBrace">
            <a:avLst>
              <a:gd name="adj1" fmla="val 8299"/>
              <a:gd name="adj2" fmla="val 50000"/>
            </a:avLst>
          </a:prstGeom>
          <a:solidFill>
            <a:schemeClr val="bg1"/>
          </a:solidFill>
          <a:ln w="22225" algn="ctr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2B901C06-1D6A-48CC-BF4F-702EB974DC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24750" y="1458913"/>
            <a:ext cx="503238" cy="0"/>
          </a:xfrm>
          <a:prstGeom prst="line">
            <a:avLst/>
          </a:prstGeom>
          <a:noFill/>
          <a:ln w="25400" algn="ctr">
            <a:solidFill>
              <a:srgbClr val="0066FF"/>
            </a:solidFill>
            <a:round/>
            <a:headEnd/>
            <a:tailEnd/>
          </a:ln>
        </p:spPr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AB91CDED-C7DF-47B4-9E50-048A58F14FB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89038" y="1908175"/>
            <a:ext cx="2987675" cy="0"/>
          </a:xfrm>
          <a:prstGeom prst="line">
            <a:avLst/>
          </a:prstGeom>
          <a:noFill/>
          <a:ln w="25400" algn="ctr">
            <a:solidFill>
              <a:srgbClr val="0066FF"/>
            </a:solidFill>
            <a:round/>
            <a:headEnd/>
            <a:tailEnd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485A575E-0DA7-4340-862A-7D946165C75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589338" y="3841750"/>
            <a:ext cx="0" cy="223838"/>
          </a:xfrm>
          <a:prstGeom prst="line">
            <a:avLst/>
          </a:prstGeom>
          <a:noFill/>
          <a:ln w="9525" algn="ctr">
            <a:solidFill>
              <a:srgbClr val="0070C0"/>
            </a:solidFill>
            <a:prstDash val="dash"/>
            <a:round/>
            <a:headEnd/>
            <a:tailEnd/>
          </a:ln>
        </p:spPr>
      </p:cxnSp>
      <p:grpSp>
        <p:nvGrpSpPr>
          <p:cNvPr id="8" name="组合 7">
            <a:extLst>
              <a:ext uri="{FF2B5EF4-FFF2-40B4-BE49-F238E27FC236}">
                <a16:creationId xmlns:a16="http://schemas.microsoft.com/office/drawing/2014/main" id="{1D4177EC-C431-4744-A33C-60E4BF55022F}"/>
              </a:ext>
            </a:extLst>
          </p:cNvPr>
          <p:cNvGrpSpPr>
            <a:grpSpLocks/>
          </p:cNvGrpSpPr>
          <p:nvPr/>
        </p:nvGrpSpPr>
        <p:grpSpPr bwMode="auto">
          <a:xfrm>
            <a:off x="3540125" y="2911475"/>
            <a:ext cx="936625" cy="546100"/>
            <a:chOff x="3540125" y="2911691"/>
            <a:chExt cx="936923" cy="545883"/>
          </a:xfrm>
        </p:grpSpPr>
        <p:sp>
          <p:nvSpPr>
            <p:cNvPr id="3095" name="右大括号 25">
              <a:extLst>
                <a:ext uri="{FF2B5EF4-FFF2-40B4-BE49-F238E27FC236}">
                  <a16:creationId xmlns:a16="http://schemas.microsoft.com/office/drawing/2014/main" id="{72C13042-BCA0-47D0-81DC-35F794FD74AD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889551" y="3001787"/>
              <a:ext cx="155575" cy="756000"/>
            </a:xfrm>
            <a:prstGeom prst="rightBrace">
              <a:avLst>
                <a:gd name="adj1" fmla="val 8301"/>
                <a:gd name="adj2" fmla="val 50000"/>
              </a:avLst>
            </a:prstGeom>
            <a:solidFill>
              <a:schemeClr val="bg1"/>
            </a:solidFill>
            <a:ln w="222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>
                <a:solidFill>
                  <a:srgbClr val="0066FF"/>
                </a:solidFill>
              </a:endParaRPr>
            </a:p>
          </p:txBody>
        </p:sp>
        <p:sp>
          <p:nvSpPr>
            <p:cNvPr id="3096" name="Rectangle 116">
              <a:extLst>
                <a:ext uri="{FF2B5EF4-FFF2-40B4-BE49-F238E27FC236}">
                  <a16:creationId xmlns:a16="http://schemas.microsoft.com/office/drawing/2014/main" id="{4B1493DD-CAB0-4137-93CB-0B3115AAD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0125" y="2911691"/>
              <a:ext cx="936923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CN" altLang="en-US" sz="22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多</a:t>
              </a:r>
              <a:r>
                <a:rPr lang="en-US" altLang="zh-CN" sz="22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7</a:t>
              </a:r>
              <a:r>
                <a:rPr lang="zh-CN" altLang="en-US" sz="22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個</a:t>
              </a:r>
              <a:endParaRPr lang="zh-TW" altLang="en-US" sz="2200" dirty="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5" grpId="1" animBg="1"/>
      <p:bldP spid="27" grpId="0"/>
      <p:bldP spid="174196" grpId="0"/>
      <p:bldP spid="174196" grpId="1"/>
      <p:bldP spid="23" grpId="0"/>
      <p:bldP spid="23" grpId="1"/>
      <p:bldP spid="25" grpId="0"/>
      <p:bldP spid="25" grpId="1"/>
      <p:bldP spid="3" grpId="0" animBg="1"/>
      <p:bldP spid="3" grpId="1" animBg="1"/>
      <p:bldP spid="18" grpId="0" animBg="1"/>
      <p:bldP spid="18" grpId="1" animBg="1"/>
      <p:bldP spid="20" grpId="0" animBg="1"/>
      <p:bldP spid="20" grpId="1" animBg="1"/>
      <p:bldP spid="32" grpId="0"/>
      <p:bldP spid="32" grpId="1"/>
      <p:bldP spid="32" grpId="2"/>
      <p:bldP spid="33" grpId="0" animBg="1"/>
      <p:bldP spid="33" grpId="1" animBg="1"/>
      <p:bldP spid="24" grpId="0"/>
      <p:bldP spid="24" grpId="1"/>
      <p:bldP spid="4" grpId="0" animBg="1"/>
      <p:bldP spid="4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4171</TotalTime>
  <Words>106</Words>
  <Application>Microsoft Office PowerPoint</Application>
  <PresentationFormat>全屏显示(4:3)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DFKai-SB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547</cp:revision>
  <dcterms:modified xsi:type="dcterms:W3CDTF">2023-07-13T02:20:28Z</dcterms:modified>
</cp:coreProperties>
</file>