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3430">
          <p15:clr>
            <a:srgbClr val="A4A3A4"/>
          </p15:clr>
        </p15:guide>
        <p15:guide id="3" pos="657">
          <p15:clr>
            <a:srgbClr val="A4A3A4"/>
          </p15:clr>
        </p15:guide>
        <p15:guide id="4" pos="884">
          <p15:clr>
            <a:srgbClr val="A4A3A4"/>
          </p15:clr>
        </p15:guide>
        <p15:guide id="5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8A00"/>
    <a:srgbClr val="FBEDEB"/>
    <a:srgbClr val="339966"/>
    <a:srgbClr val="9966FF"/>
    <a:srgbClr val="2E08B8"/>
    <a:srgbClr val="E5F4FF"/>
    <a:srgbClr val="ABDBFF"/>
    <a:srgbClr val="FF6600"/>
    <a:srgbClr val="EBE6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2" d="100"/>
          <a:sy n="72" d="100"/>
        </p:scale>
        <p:origin x="1224" y="72"/>
      </p:cViewPr>
      <p:guideLst>
        <p:guide orient="horz" pos="845"/>
        <p:guide orient="horz" pos="3430"/>
        <p:guide pos="657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B900EB79-5F87-4559-A892-20F595F98F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4B51C7B-41FB-4567-A87A-E95F4903AC4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DDECDDCC-3E69-4093-8BBD-345653320621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9209166B-BF8D-4490-956C-DB91B9F7DFE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5E485D6B-E0EE-4497-B894-0E34EC7152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51B5E91-4436-412C-AC2A-B4F13F7973B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E3EFEC5-02C0-49AE-A88C-D269D0F3AB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73FCBD9-DD94-470B-AAE2-3E7B376CE533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6B046E7-5584-47F7-9535-37CDA3564E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C332FF5-3C58-4222-A35C-AE4F7CA55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35140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465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27416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3964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676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258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1235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68206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3011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5123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2343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B6A68076-E7DA-43D7-A6D6-876D75656AC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23D550CC-40D4-4211-89BC-E45E1373587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143">
            <a:extLst>
              <a:ext uri="{FF2B5EF4-FFF2-40B4-BE49-F238E27FC236}">
                <a16:creationId xmlns:a16="http://schemas.microsoft.com/office/drawing/2014/main" id="{A92E2EC5-9529-43F0-BB8F-B92FE79C3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2076" y="1057402"/>
            <a:ext cx="2136041" cy="433388"/>
          </a:xfrm>
          <a:prstGeom prst="rect">
            <a:avLst/>
          </a:prstGeom>
          <a:solidFill>
            <a:srgbClr val="FFC000">
              <a:alpha val="39999"/>
            </a:srgbClr>
          </a:solidFill>
          <a:ln>
            <a:noFill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/>
          </a:p>
        </p:txBody>
      </p:sp>
      <p:sp>
        <p:nvSpPr>
          <p:cNvPr id="59" name="Rectangle 143">
            <a:extLst>
              <a:ext uri="{FF2B5EF4-FFF2-40B4-BE49-F238E27FC236}">
                <a16:creationId xmlns:a16="http://schemas.microsoft.com/office/drawing/2014/main" id="{AE3E45CA-2EFA-47F3-8B63-3000B4ADE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8854" y="1498615"/>
            <a:ext cx="1429144" cy="398063"/>
          </a:xfrm>
          <a:prstGeom prst="rect">
            <a:avLst/>
          </a:prstGeom>
          <a:solidFill>
            <a:srgbClr val="FFC000">
              <a:alpha val="39999"/>
            </a:srgbClr>
          </a:solidFill>
          <a:ln>
            <a:noFill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/>
          </a:p>
        </p:txBody>
      </p:sp>
      <p:sp>
        <p:nvSpPr>
          <p:cNvPr id="60" name="Rectangle 143">
            <a:extLst>
              <a:ext uri="{FF2B5EF4-FFF2-40B4-BE49-F238E27FC236}">
                <a16:creationId xmlns:a16="http://schemas.microsoft.com/office/drawing/2014/main" id="{418553C2-76B0-45E8-9DC3-DBB60BA21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3051" y="1057402"/>
            <a:ext cx="2583457" cy="433388"/>
          </a:xfrm>
          <a:prstGeom prst="rect">
            <a:avLst/>
          </a:prstGeom>
          <a:solidFill>
            <a:srgbClr val="FFC000">
              <a:alpha val="39999"/>
            </a:srgbClr>
          </a:solidFill>
          <a:ln>
            <a:noFill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/>
          </a:p>
        </p:txBody>
      </p:sp>
      <p:sp>
        <p:nvSpPr>
          <p:cNvPr id="61" name="Rectangle 143">
            <a:extLst>
              <a:ext uri="{FF2B5EF4-FFF2-40B4-BE49-F238E27FC236}">
                <a16:creationId xmlns:a16="http://schemas.microsoft.com/office/drawing/2014/main" id="{A6718AAB-4427-4B40-A2F0-B10C8DA6F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0969" y="1523322"/>
            <a:ext cx="3197545" cy="398063"/>
          </a:xfrm>
          <a:prstGeom prst="rect">
            <a:avLst/>
          </a:prstGeom>
          <a:solidFill>
            <a:srgbClr val="FFC000">
              <a:alpha val="39999"/>
            </a:srgbClr>
          </a:solidFill>
          <a:ln>
            <a:noFill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/>
          </a:p>
        </p:txBody>
      </p:sp>
      <p:sp>
        <p:nvSpPr>
          <p:cNvPr id="3076" name="Rectangle 36">
            <a:extLst>
              <a:ext uri="{FF2B5EF4-FFF2-40B4-BE49-F238E27FC236}">
                <a16:creationId xmlns:a16="http://schemas.microsoft.com/office/drawing/2014/main" id="{18FE36CA-7B02-40B6-B32D-01157B1DB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0781" y="980728"/>
            <a:ext cx="7091362" cy="2174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sz="2800" u="sng" dirty="0">
                <a:ea typeface="標楷體" panose="03000509000000000000" pitchFamily="65" charset="-120"/>
              </a:rPr>
              <a:t>思樂</a:t>
            </a:r>
            <a:r>
              <a:rPr lang="zh-TW" altLang="en-US" sz="2800" dirty="0">
                <a:ea typeface="標楷體" panose="03000509000000000000" pitchFamily="65" charset="-120"/>
              </a:rPr>
              <a:t>參加</a:t>
            </a:r>
            <a:r>
              <a:rPr lang="en-US" altLang="zh-TW" sz="2800" dirty="0">
                <a:ea typeface="標楷體" panose="03000509000000000000" pitchFamily="65" charset="-120"/>
              </a:rPr>
              <a:t>8km</a:t>
            </a:r>
            <a:r>
              <a:rPr lang="zh-TW" altLang="en-US" sz="2800" dirty="0">
                <a:ea typeface="標楷體" panose="03000509000000000000" pitchFamily="65" charset="-120"/>
              </a:rPr>
              <a:t>賽跑。他以</a:t>
            </a:r>
            <a:r>
              <a:rPr lang="en-US" altLang="zh-TW" sz="2800" dirty="0">
                <a:ea typeface="標楷體" panose="03000509000000000000" pitchFamily="65" charset="-120"/>
              </a:rPr>
              <a:t>4m/s</a:t>
            </a:r>
            <a:r>
              <a:rPr lang="zh-TW" altLang="en-US" sz="2800" dirty="0">
                <a:ea typeface="標楷體" panose="03000509000000000000" pitchFamily="65" charset="-120"/>
              </a:rPr>
              <a:t>的平均速率跑了</a:t>
            </a:r>
            <a:r>
              <a:rPr lang="en-US" altLang="zh-TW" sz="2800" dirty="0">
                <a:ea typeface="標楷體" panose="03000509000000000000" pitchFamily="65" charset="-120"/>
              </a:rPr>
              <a:t>18</a:t>
            </a:r>
            <a:r>
              <a:rPr lang="zh-TW" altLang="en-US" sz="2800" dirty="0">
                <a:ea typeface="標楷體" panose="03000509000000000000" pitchFamily="65" charset="-120"/>
              </a:rPr>
              <a:t>分鐘後，他距離終點</a:t>
            </a:r>
            <a:r>
              <a:rPr lang="zh-CN" altLang="en-US" sz="2800" dirty="0">
                <a:ea typeface="標楷體" panose="03000509000000000000" pitchFamily="65" charset="-120"/>
              </a:rPr>
              <a:t>還有多遠</a:t>
            </a:r>
            <a:r>
              <a:rPr lang="zh-TW" altLang="en-US" sz="2800" dirty="0">
                <a:ea typeface="標楷體" panose="03000509000000000000" pitchFamily="65" charset="-120"/>
              </a:rPr>
              <a:t>？</a:t>
            </a:r>
          </a:p>
          <a:p>
            <a:pPr eaLnBrk="1" hangingPunct="1">
              <a:spcAft>
                <a:spcPts val="1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A. </a:t>
            </a:r>
            <a:r>
              <a:rPr lang="en-US" altLang="zh-CN" sz="2800" dirty="0">
                <a:ea typeface="標楷體" panose="03000509000000000000" pitchFamily="65" charset="-120"/>
              </a:rPr>
              <a:t>3680m</a:t>
            </a:r>
            <a:r>
              <a:rPr lang="en-US" altLang="zh-TW" sz="2800" dirty="0">
                <a:ea typeface="標楷體" panose="03000509000000000000" pitchFamily="65" charset="-120"/>
              </a:rPr>
              <a:t>	B. </a:t>
            </a:r>
            <a:r>
              <a:rPr lang="en-US" altLang="zh-CN" sz="2800" dirty="0">
                <a:ea typeface="標楷體" panose="03000509000000000000" pitchFamily="65" charset="-120"/>
              </a:rPr>
              <a:t>4320m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C. </a:t>
            </a:r>
            <a:r>
              <a:rPr lang="en-US" altLang="zh-CN" sz="2800" dirty="0">
                <a:ea typeface="標楷體" panose="03000509000000000000" pitchFamily="65" charset="-120"/>
              </a:rPr>
              <a:t>7928m</a:t>
            </a:r>
            <a:r>
              <a:rPr lang="en-US" altLang="zh-TW" sz="2800" dirty="0">
                <a:ea typeface="標楷體" panose="03000509000000000000" pitchFamily="65" charset="-120"/>
              </a:rPr>
              <a:t>	D. </a:t>
            </a:r>
            <a:r>
              <a:rPr lang="en-US" altLang="zh-CN" sz="2800" dirty="0">
                <a:ea typeface="標楷體" panose="03000509000000000000" pitchFamily="65" charset="-120"/>
              </a:rPr>
              <a:t>12320m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77" name="Rectangle 34">
            <a:extLst>
              <a:ext uri="{FF2B5EF4-FFF2-40B4-BE49-F238E27FC236}">
                <a16:creationId xmlns:a16="http://schemas.microsoft.com/office/drawing/2014/main" id="{1C2DBF6E-3F60-41E3-8A92-C1E1FA42D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7744" y="2450875"/>
            <a:ext cx="503238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BECF3AEA-FEB8-4003-8350-6679597B8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9494" y="2455637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 dirty="0">
                <a:solidFill>
                  <a:srgbClr val="FF0000"/>
                </a:solidFill>
              </a:rPr>
              <a:t> A</a:t>
            </a:r>
            <a:endParaRPr lang="en-US" altLang="zh-TW" sz="2800" dirty="0">
              <a:solidFill>
                <a:srgbClr val="FF0000"/>
              </a:solidFill>
            </a:endParaRPr>
          </a:p>
        </p:txBody>
      </p:sp>
      <p:sp>
        <p:nvSpPr>
          <p:cNvPr id="3079" name="Rectangle 50">
            <a:extLst>
              <a:ext uri="{FF2B5EF4-FFF2-40B4-BE49-F238E27FC236}">
                <a16:creationId xmlns:a16="http://schemas.microsoft.com/office/drawing/2014/main" id="{8CA0EB9A-87FC-484E-9A89-3F8A9DF06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425" y="828675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/>
              <a:t>25.</a:t>
            </a:r>
          </a:p>
        </p:txBody>
      </p:sp>
      <p:sp>
        <p:nvSpPr>
          <p:cNvPr id="22" name="Text Box 53">
            <a:extLst>
              <a:ext uri="{FF2B5EF4-FFF2-40B4-BE49-F238E27FC236}">
                <a16:creationId xmlns:a16="http://schemas.microsoft.com/office/drawing/2014/main" id="{E537F12C-6019-4674-97C0-DC49FF783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3095625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四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sp>
        <p:nvSpPr>
          <p:cNvPr id="25" name="Rectangle 116">
            <a:extLst>
              <a:ext uri="{FF2B5EF4-FFF2-40B4-BE49-F238E27FC236}">
                <a16:creationId xmlns:a16="http://schemas.microsoft.com/office/drawing/2014/main" id="{3E5B6EB7-2569-4019-9464-DF210BA76C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3366" y="4463074"/>
            <a:ext cx="2864417" cy="1572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4000"/>
              </a:lnSpc>
              <a:tabLst>
                <a:tab pos="3324225" algn="l"/>
              </a:tabLst>
            </a:pP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他距離終點還有</a:t>
            </a:r>
            <a:endParaRPr lang="en-US" altLang="zh-TW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  <a:p>
            <a:pPr>
              <a:lnSpc>
                <a:spcPts val="4000"/>
              </a:lnSpc>
              <a:tabLst>
                <a:tab pos="3324225" algn="l"/>
              </a:tabLst>
            </a:pP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   8000</a:t>
            </a:r>
            <a:r>
              <a:rPr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4×60×18</a:t>
            </a:r>
          </a:p>
          <a:p>
            <a:pPr>
              <a:lnSpc>
                <a:spcPts val="4000"/>
              </a:lnSpc>
              <a:tabLst>
                <a:tab pos="3324225" algn="l"/>
              </a:tabLst>
            </a:pP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= 3680(m)</a:t>
            </a:r>
            <a:endParaRPr lang="zh-TW" altLang="en-US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0" name="Rectangle 116">
            <a:extLst>
              <a:ext uri="{FF2B5EF4-FFF2-40B4-BE49-F238E27FC236}">
                <a16:creationId xmlns:a16="http://schemas.microsoft.com/office/drawing/2014/main" id="{2A96494F-FD60-462D-9189-EC7670E88B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9114" y="2853361"/>
            <a:ext cx="1608504" cy="53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4000"/>
              </a:lnSpc>
              <a:tabLst>
                <a:tab pos="3324225" algn="l"/>
              </a:tabLst>
            </a:pPr>
            <a:r>
              <a:rPr lang="en-US" altLang="zh-TW" sz="2000" dirty="0">
                <a:solidFill>
                  <a:srgbClr val="008A00"/>
                </a:solidFill>
                <a:ea typeface="標楷體" panose="03000509000000000000" pitchFamily="65" charset="-120"/>
              </a:rPr>
              <a:t>1</a:t>
            </a:r>
            <a:r>
              <a:rPr lang="zh-CN" altLang="en-US" sz="2000" dirty="0">
                <a:solidFill>
                  <a:srgbClr val="008A00"/>
                </a:solidFill>
                <a:ea typeface="標楷體" panose="03000509000000000000" pitchFamily="65" charset="-120"/>
              </a:rPr>
              <a:t>分鐘</a:t>
            </a:r>
            <a:r>
              <a:rPr lang="en-US" altLang="zh-TW" sz="2000" dirty="0">
                <a:solidFill>
                  <a:srgbClr val="008A00"/>
                </a:solidFill>
                <a:ea typeface="標楷體" panose="03000509000000000000" pitchFamily="65" charset="-120"/>
              </a:rPr>
              <a:t> = 60s </a:t>
            </a:r>
            <a:endParaRPr lang="en-US" altLang="zh-CN" sz="2000" dirty="0">
              <a:solidFill>
                <a:srgbClr val="008A00"/>
              </a:solidFill>
              <a:ea typeface="標楷體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998242E2-EDA1-44BD-BD7A-47A15F6ED4E8}"/>
              </a:ext>
            </a:extLst>
          </p:cNvPr>
          <p:cNvSpPr/>
          <p:nvPr/>
        </p:nvSpPr>
        <p:spPr bwMode="auto">
          <a:xfrm>
            <a:off x="1871662" y="3853148"/>
            <a:ext cx="4572546" cy="216024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6" name="任意多边形: 形状 35">
            <a:extLst>
              <a:ext uri="{FF2B5EF4-FFF2-40B4-BE49-F238E27FC236}">
                <a16:creationId xmlns:a16="http://schemas.microsoft.com/office/drawing/2014/main" id="{439590C0-0A83-422C-9108-9C500FF865C3}"/>
              </a:ext>
            </a:extLst>
          </p:cNvPr>
          <p:cNvSpPr/>
          <p:nvPr/>
        </p:nvSpPr>
        <p:spPr>
          <a:xfrm>
            <a:off x="1875241" y="4087372"/>
            <a:ext cx="4568967" cy="200025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38" name="Rectangle 116">
            <a:extLst>
              <a:ext uri="{FF2B5EF4-FFF2-40B4-BE49-F238E27FC236}">
                <a16:creationId xmlns:a16="http://schemas.microsoft.com/office/drawing/2014/main" id="{1631CA5B-34B6-4E40-8E0A-A3506C2C3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0972" y="4105906"/>
            <a:ext cx="773292" cy="547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4000"/>
              </a:lnSpc>
              <a:tabLst>
                <a:tab pos="3324225" algn="l"/>
              </a:tabLst>
            </a:pPr>
            <a:r>
              <a:rPr lang="en-US" altLang="zh-CN" sz="2000" dirty="0">
                <a:solidFill>
                  <a:srgbClr val="008A00"/>
                </a:solidFill>
                <a:ea typeface="標楷體" panose="03000509000000000000" pitchFamily="65" charset="-120"/>
              </a:rPr>
              <a:t>8km</a:t>
            </a:r>
          </a:p>
        </p:txBody>
      </p:sp>
      <p:sp>
        <p:nvSpPr>
          <p:cNvPr id="44" name="Rectangle 116">
            <a:extLst>
              <a:ext uri="{FF2B5EF4-FFF2-40B4-BE49-F238E27FC236}">
                <a16:creationId xmlns:a16="http://schemas.microsoft.com/office/drawing/2014/main" id="{6611F6BC-116C-41F9-824B-7C0906817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6754" y="4105906"/>
            <a:ext cx="1269406" cy="547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4000"/>
              </a:lnSpc>
              <a:tabLst>
                <a:tab pos="3324225" algn="l"/>
              </a:tabLst>
            </a:pPr>
            <a:r>
              <a:rPr lang="en-US" altLang="zh-CN" sz="2000" dirty="0">
                <a:solidFill>
                  <a:srgbClr val="008A00"/>
                </a:solidFill>
                <a:ea typeface="標楷體" panose="03000509000000000000" pitchFamily="65" charset="-120"/>
              </a:rPr>
              <a:t>8000m</a:t>
            </a:r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499FA22A-6C25-4692-BB9E-3A883D1BF10C}"/>
              </a:ext>
            </a:extLst>
          </p:cNvPr>
          <p:cNvSpPr/>
          <p:nvPr/>
        </p:nvSpPr>
        <p:spPr bwMode="auto">
          <a:xfrm>
            <a:off x="1875241" y="3852432"/>
            <a:ext cx="2696759" cy="216024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8" name="任意多边形: 形状 47">
            <a:extLst>
              <a:ext uri="{FF2B5EF4-FFF2-40B4-BE49-F238E27FC236}">
                <a16:creationId xmlns:a16="http://schemas.microsoft.com/office/drawing/2014/main" id="{3725597D-5B75-46DD-BCCA-7605F32EB52C}"/>
              </a:ext>
            </a:extLst>
          </p:cNvPr>
          <p:cNvSpPr/>
          <p:nvPr/>
        </p:nvSpPr>
        <p:spPr>
          <a:xfrm flipV="1">
            <a:off x="1873452" y="3654513"/>
            <a:ext cx="2698550" cy="200025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49" name="Rectangle 116">
            <a:extLst>
              <a:ext uri="{FF2B5EF4-FFF2-40B4-BE49-F238E27FC236}">
                <a16:creationId xmlns:a16="http://schemas.microsoft.com/office/drawing/2014/main" id="{8056E0D4-5EFB-427E-A84A-F2E9EF408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4352" y="3188683"/>
            <a:ext cx="1770898" cy="549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4000"/>
              </a:lnSpc>
              <a:tabLst>
                <a:tab pos="3324225" algn="l"/>
              </a:tabLst>
            </a:pPr>
            <a:r>
              <a:rPr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跑了</a:t>
            </a: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18</a:t>
            </a:r>
            <a:r>
              <a:rPr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分鐘</a:t>
            </a:r>
            <a:endParaRPr lang="en-US" altLang="zh-CN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5" name="Rectangle 116">
            <a:extLst>
              <a:ext uri="{FF2B5EF4-FFF2-40B4-BE49-F238E27FC236}">
                <a16:creationId xmlns:a16="http://schemas.microsoft.com/office/drawing/2014/main" id="{70C4FF45-CFA2-40E7-9D5C-3A9C4B30A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9934" y="3624527"/>
            <a:ext cx="865229" cy="549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4000"/>
              </a:lnSpc>
              <a:tabLst>
                <a:tab pos="3324225" algn="l"/>
              </a:tabLst>
            </a:pPr>
            <a:r>
              <a:rPr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終點</a:t>
            </a:r>
            <a:endParaRPr lang="en-US" altLang="zh-CN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6" name="任意多边形: 形状 55">
            <a:extLst>
              <a:ext uri="{FF2B5EF4-FFF2-40B4-BE49-F238E27FC236}">
                <a16:creationId xmlns:a16="http://schemas.microsoft.com/office/drawing/2014/main" id="{0EEE9DEF-118C-4979-B0C2-BD9DE4623B01}"/>
              </a:ext>
            </a:extLst>
          </p:cNvPr>
          <p:cNvSpPr/>
          <p:nvPr/>
        </p:nvSpPr>
        <p:spPr>
          <a:xfrm flipV="1">
            <a:off x="4555672" y="3658984"/>
            <a:ext cx="1888536" cy="200025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008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57" name="Rectangle 116">
            <a:extLst>
              <a:ext uri="{FF2B5EF4-FFF2-40B4-BE49-F238E27FC236}">
                <a16:creationId xmlns:a16="http://schemas.microsoft.com/office/drawing/2014/main" id="{943E7E97-47BF-4D7C-9FA6-2D39A7A77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6976" y="3173228"/>
            <a:ext cx="432615" cy="562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4000"/>
              </a:lnSpc>
              <a:tabLst>
                <a:tab pos="3324225" algn="l"/>
              </a:tabLst>
            </a:pPr>
            <a:r>
              <a:rPr lang="zh-TW" altLang="en-US" sz="2400" dirty="0">
                <a:solidFill>
                  <a:srgbClr val="008A00"/>
                </a:solidFill>
                <a:ea typeface="標楷體" panose="03000509000000000000" pitchFamily="65" charset="-120"/>
              </a:rPr>
              <a:t>？</a:t>
            </a:r>
            <a:endParaRPr lang="en-US" altLang="zh-CN" sz="2400" dirty="0">
              <a:solidFill>
                <a:srgbClr val="008A00"/>
              </a:solidFill>
              <a:ea typeface="標楷體" panose="03000509000000000000" pitchFamily="65" charset="-120"/>
            </a:endParaRPr>
          </a:p>
        </p:txBody>
      </p:sp>
      <p:sp>
        <p:nvSpPr>
          <p:cNvPr id="58" name="Rectangle 116">
            <a:extLst>
              <a:ext uri="{FF2B5EF4-FFF2-40B4-BE49-F238E27FC236}">
                <a16:creationId xmlns:a16="http://schemas.microsoft.com/office/drawing/2014/main" id="{9730A1AD-9530-488F-A149-484FFEC70A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4526" y="3182968"/>
            <a:ext cx="1579679" cy="53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4000"/>
              </a:lnSpc>
              <a:tabLst>
                <a:tab pos="3324225" algn="l"/>
              </a:tabLst>
            </a:pPr>
            <a:r>
              <a:rPr lang="en-US" altLang="zh-CN" sz="2000" dirty="0">
                <a:solidFill>
                  <a:srgbClr val="0066FF"/>
                </a:solidFill>
                <a:ea typeface="標楷體" panose="03000509000000000000" pitchFamily="65" charset="-120"/>
              </a:rPr>
              <a:t>(4×60×18)m</a:t>
            </a:r>
          </a:p>
        </p:txBody>
      </p:sp>
      <p:pic>
        <p:nvPicPr>
          <p:cNvPr id="45" name="图片 44">
            <a:extLst>
              <a:ext uri="{FF2B5EF4-FFF2-40B4-BE49-F238E27FC236}">
                <a16:creationId xmlns:a16="http://schemas.microsoft.com/office/drawing/2014/main" id="{B3CAE472-B474-4E2A-B527-F325D965039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88288" y="3447260"/>
            <a:ext cx="315375" cy="6615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6 0.00024 L 0.30399 -0.0018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87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0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27" grpId="0"/>
      <p:bldP spid="25" grpId="0" build="allAtOnce"/>
      <p:bldP spid="50" grpId="0"/>
      <p:bldP spid="50" grpId="1"/>
      <p:bldP spid="2" grpId="0" animBg="1"/>
      <p:bldP spid="2" grpId="1" animBg="1"/>
      <p:bldP spid="36" grpId="0" animBg="1"/>
      <p:bldP spid="36" grpId="1" animBg="1"/>
      <p:bldP spid="38" grpId="0"/>
      <p:bldP spid="38" grpId="1"/>
      <p:bldP spid="44" grpId="0"/>
      <p:bldP spid="44" grpId="1"/>
      <p:bldP spid="46" grpId="0" animBg="1"/>
      <p:bldP spid="46" grpId="1" animBg="1"/>
      <p:bldP spid="48" grpId="0" animBg="1"/>
      <p:bldP spid="48" grpId="1" animBg="1"/>
      <p:bldP spid="49" grpId="0"/>
      <p:bldP spid="49" grpId="1"/>
      <p:bldP spid="49" grpId="2"/>
      <p:bldP spid="55" grpId="0"/>
      <p:bldP spid="55" grpId="1"/>
      <p:bldP spid="56" grpId="0" animBg="1"/>
      <p:bldP spid="56" grpId="1" animBg="1"/>
      <p:bldP spid="57" grpId="0"/>
      <p:bldP spid="57" grpId="1"/>
      <p:bldP spid="57" grpId="2"/>
      <p:bldP spid="58" grpId="0"/>
      <p:bldP spid="58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4301</TotalTime>
  <Words>92</Words>
  <Application>Microsoft Office PowerPoint</Application>
  <PresentationFormat>全屏显示(4:3)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563</cp:revision>
  <dcterms:modified xsi:type="dcterms:W3CDTF">2023-07-13T03:09:54Z</dcterms:modified>
</cp:coreProperties>
</file>