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"/>
  </p:notesMasterIdLst>
  <p:sldIdLst>
    <p:sldId id="326" r:id="rId2"/>
    <p:sldId id="329" r:id="rId3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3430">
          <p15:clr>
            <a:srgbClr val="A4A3A4"/>
          </p15:clr>
        </p15:guide>
        <p15:guide id="3" pos="657">
          <p15:clr>
            <a:srgbClr val="A4A3A4"/>
          </p15:clr>
        </p15:guide>
        <p15:guide id="4" pos="884">
          <p15:clr>
            <a:srgbClr val="A4A3A4"/>
          </p15:clr>
        </p15:guide>
        <p15:guide id="5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8A00"/>
    <a:srgbClr val="339966"/>
    <a:srgbClr val="FBEDEB"/>
    <a:srgbClr val="9966FF"/>
    <a:srgbClr val="2E08B8"/>
    <a:srgbClr val="E5F4FF"/>
    <a:srgbClr val="ABDBFF"/>
    <a:srgbClr val="FF6600"/>
    <a:srgbClr val="EBE6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111" d="100"/>
          <a:sy n="111" d="100"/>
        </p:scale>
        <p:origin x="1560" y="96"/>
      </p:cViewPr>
      <p:guideLst>
        <p:guide orient="horz" pos="845"/>
        <p:guide orient="horz" pos="3430"/>
        <p:guide pos="657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B900EB79-5F87-4559-A892-20F595F98F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4B51C7B-41FB-4567-A87A-E95F4903AC4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DDECDDCC-3E69-4093-8BBD-345653320621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9209166B-BF8D-4490-956C-DB91B9F7DFE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5E485D6B-E0EE-4497-B894-0E34EC7152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51B5E91-4436-412C-AC2A-B4F13F7973B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E3EFEC5-02C0-49AE-A88C-D269D0F3AB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73FCBD9-DD94-470B-AAE2-3E7B376CE533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6B046E7-5584-47F7-9535-37CDA3564E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C332FF5-3C58-4222-A35C-AE4F7CA55F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76B046E7-5584-47F7-9535-37CDA3564E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C332FF5-3C58-4222-A35C-AE4F7CA55F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8256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35140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465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27416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03964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676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2585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21235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68206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3011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5123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2343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B6A68076-E7DA-43D7-A6D6-876D75656AC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23D550CC-40D4-4211-89BC-E45E1373587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9" name="Rectangle 50">
            <a:extLst>
              <a:ext uri="{FF2B5EF4-FFF2-40B4-BE49-F238E27FC236}">
                <a16:creationId xmlns:a16="http://schemas.microsoft.com/office/drawing/2014/main" id="{8CA0EB9A-87FC-484E-9A89-3F8A9DF06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105" y="621244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/>
              <a:t>36.</a:t>
            </a:r>
          </a:p>
        </p:txBody>
      </p:sp>
      <p:sp>
        <p:nvSpPr>
          <p:cNvPr id="22" name="Text Box 53">
            <a:extLst>
              <a:ext uri="{FF2B5EF4-FFF2-40B4-BE49-F238E27FC236}">
                <a16:creationId xmlns:a16="http://schemas.microsoft.com/office/drawing/2014/main" id="{E537F12C-6019-4674-97C0-DC49FF783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3095625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四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sp>
        <p:nvSpPr>
          <p:cNvPr id="3076" name="Rectangle 36">
            <a:extLst>
              <a:ext uri="{FF2B5EF4-FFF2-40B4-BE49-F238E27FC236}">
                <a16:creationId xmlns:a16="http://schemas.microsoft.com/office/drawing/2014/main" id="{18FE36CA-7B02-40B6-B32D-01157B1DBF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5304" y="2597110"/>
            <a:ext cx="7091362" cy="13084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lnSpc>
                <a:spcPct val="150000"/>
              </a:lnSpc>
            </a:pPr>
            <a:r>
              <a:rPr lang="zh-TW" altLang="en-US" sz="2800" dirty="0">
                <a:ea typeface="標楷體" panose="03000509000000000000" pitchFamily="65" charset="-120"/>
              </a:rPr>
              <a:t>如上圖所示，將一個無蓋圓柱卡紙盒展開。卡紙的面積是多少？</a:t>
            </a:r>
            <a:r>
              <a:rPr lang="en-US" altLang="zh-CN" sz="2800" dirty="0">
                <a:ea typeface="標楷體" panose="03000509000000000000" pitchFamily="65" charset="-120"/>
              </a:rPr>
              <a:t>(</a:t>
            </a:r>
            <a:r>
              <a:rPr lang="zh-CN" altLang="en-US" sz="2800" dirty="0">
                <a:ea typeface="標楷體" panose="03000509000000000000" pitchFamily="65" charset="-120"/>
              </a:rPr>
              <a:t>取</a:t>
            </a:r>
            <a:r>
              <a:rPr lang="el-GR" altLang="zh-CN" sz="2800" dirty="0">
                <a:ea typeface="標楷體" panose="03000509000000000000" pitchFamily="65" charset="-120"/>
                <a:sym typeface="Symbol" panose="05050102010706020507" pitchFamily="18" charset="2"/>
              </a:rPr>
              <a:t></a:t>
            </a:r>
            <a:r>
              <a:rPr lang="zh-CN" altLang="en-US" sz="2800" dirty="0">
                <a:ea typeface="標楷體" panose="03000509000000000000" pitchFamily="65" charset="-120"/>
              </a:rPr>
              <a:t>為       </a:t>
            </a:r>
            <a:r>
              <a:rPr lang="en-US" altLang="zh-CN" sz="2800" dirty="0">
                <a:ea typeface="標楷體" panose="03000509000000000000" pitchFamily="65" charset="-120"/>
              </a:rPr>
              <a:t>)</a:t>
            </a:r>
            <a:r>
              <a:rPr lang="zh-CN" altLang="en-US" sz="2800" dirty="0">
                <a:ea typeface="標楷體" panose="03000509000000000000" pitchFamily="65" charset="-120"/>
              </a:rPr>
              <a:t>        </a:t>
            </a:r>
            <a:r>
              <a:rPr lang="en-US" altLang="zh-CN" sz="2800" dirty="0">
                <a:ea typeface="標楷體" panose="03000509000000000000" pitchFamily="65" charset="-120"/>
              </a:rPr>
              <a:t>[4</a:t>
            </a:r>
            <a:r>
              <a:rPr lang="zh-CN" altLang="en-US" sz="2800" dirty="0">
                <a:ea typeface="標楷體" panose="03000509000000000000" pitchFamily="65" charset="-120"/>
              </a:rPr>
              <a:t>分</a:t>
            </a:r>
            <a:r>
              <a:rPr lang="en-US" altLang="zh-CN" sz="2800" dirty="0">
                <a:ea typeface="標楷體" panose="03000509000000000000" pitchFamily="65" charset="-120"/>
              </a:rPr>
              <a:t>]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0F519778-D4C1-471A-86D1-3EF9DE8296FE}"/>
              </a:ext>
            </a:extLst>
          </p:cNvPr>
          <p:cNvGrpSpPr/>
          <p:nvPr/>
        </p:nvGrpSpPr>
        <p:grpSpPr>
          <a:xfrm>
            <a:off x="5517993" y="3251327"/>
            <a:ext cx="734752" cy="883260"/>
            <a:chOff x="2469096" y="2996952"/>
            <a:chExt cx="734752" cy="883260"/>
          </a:xfrm>
        </p:grpSpPr>
        <p:sp>
          <p:nvSpPr>
            <p:cNvPr id="26" name="Rectangle 36">
              <a:extLst>
                <a:ext uri="{FF2B5EF4-FFF2-40B4-BE49-F238E27FC236}">
                  <a16:creationId xmlns:a16="http://schemas.microsoft.com/office/drawing/2014/main" id="{82BC85BD-8587-4FFE-B035-1DE05B115E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5776" y="2996952"/>
              <a:ext cx="64807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tabLst>
                  <a:tab pos="3324225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tabLst>
                  <a:tab pos="3324225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tabLst>
                  <a:tab pos="3324225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tabLst>
                  <a:tab pos="3324225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tabLst>
                  <a:tab pos="3324225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24225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24225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24225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24225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dirty="0">
                  <a:ea typeface="標楷體" panose="03000509000000000000" pitchFamily="65" charset="-120"/>
                </a:rPr>
                <a:t>22</a:t>
              </a:r>
              <a:endParaRPr lang="en-US" altLang="zh-TW" sz="2800" dirty="0">
                <a:ea typeface="標楷體" panose="03000509000000000000" pitchFamily="65" charset="-120"/>
              </a:endParaRPr>
            </a:p>
          </p:txBody>
        </p:sp>
        <p:sp>
          <p:nvSpPr>
            <p:cNvPr id="28" name="Rectangle 36">
              <a:extLst>
                <a:ext uri="{FF2B5EF4-FFF2-40B4-BE49-F238E27FC236}">
                  <a16:creationId xmlns:a16="http://schemas.microsoft.com/office/drawing/2014/main" id="{32D3FADE-DC6E-400E-826C-92C9E2BD78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12467" y="3356992"/>
              <a:ext cx="381372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tabLst>
                  <a:tab pos="3324225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tabLst>
                  <a:tab pos="3324225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tabLst>
                  <a:tab pos="3324225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tabLst>
                  <a:tab pos="3324225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tabLst>
                  <a:tab pos="3324225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24225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24225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24225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24225" algn="l"/>
                </a:tabLs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dirty="0">
                  <a:ea typeface="標楷體" panose="03000509000000000000" pitchFamily="65" charset="-120"/>
                </a:rPr>
                <a:t>7</a:t>
              </a:r>
              <a:endParaRPr lang="en-US" altLang="zh-TW" sz="2800" dirty="0">
                <a:ea typeface="標楷體" panose="03000509000000000000" pitchFamily="65" charset="-120"/>
              </a:endParaRPr>
            </a:p>
          </p:txBody>
        </p:sp>
        <p:cxnSp>
          <p:nvCxnSpPr>
            <p:cNvPr id="4" name="直接连接符 3">
              <a:extLst>
                <a:ext uri="{FF2B5EF4-FFF2-40B4-BE49-F238E27FC236}">
                  <a16:creationId xmlns:a16="http://schemas.microsoft.com/office/drawing/2014/main" id="{CA084DC9-4F14-4BC4-B68C-1E8886F6F96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469096" y="3429000"/>
              <a:ext cx="662744" cy="0"/>
            </a:xfrm>
            <a:prstGeom prst="line">
              <a:avLst/>
            </a:prstGeom>
            <a:solidFill>
              <a:schemeClr val="bg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" name="组合 1">
            <a:extLst>
              <a:ext uri="{FF2B5EF4-FFF2-40B4-BE49-F238E27FC236}">
                <a16:creationId xmlns:a16="http://schemas.microsoft.com/office/drawing/2014/main" id="{23E09051-E19A-4C55-8A1F-18FF2CD24BAC}"/>
              </a:ext>
            </a:extLst>
          </p:cNvPr>
          <p:cNvGrpSpPr/>
          <p:nvPr/>
        </p:nvGrpSpPr>
        <p:grpSpPr>
          <a:xfrm>
            <a:off x="2864991" y="4821354"/>
            <a:ext cx="2616176" cy="821705"/>
            <a:chOff x="2111449" y="5507075"/>
            <a:chExt cx="2616176" cy="821705"/>
          </a:xfrm>
        </p:grpSpPr>
        <p:sp>
          <p:nvSpPr>
            <p:cNvPr id="32" name="Rectangle 116">
              <a:extLst>
                <a:ext uri="{FF2B5EF4-FFF2-40B4-BE49-F238E27FC236}">
                  <a16:creationId xmlns:a16="http://schemas.microsoft.com/office/drawing/2014/main" id="{833EC279-E35E-487E-8D7B-7D66D60928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1449" y="5662860"/>
              <a:ext cx="261617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400" dirty="0">
                  <a:solidFill>
                    <a:srgbClr val="0066FF"/>
                  </a:solidFill>
                </a:rPr>
                <a:t>=</a:t>
              </a:r>
              <a:r>
                <a:rPr lang="zh-TW" altLang="en-US" sz="2400" dirty="0">
                  <a:solidFill>
                    <a:srgbClr val="0066FF"/>
                  </a:solidFill>
                </a:rPr>
                <a:t> </a:t>
              </a:r>
              <a:r>
                <a:rPr lang="en-US" altLang="zh-CN" sz="2400" dirty="0">
                  <a:solidFill>
                    <a:srgbClr val="0066FF"/>
                  </a:solidFill>
                </a:rPr>
                <a:t>14×         ×10</a:t>
              </a:r>
              <a:endPara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33" name="组合 32">
              <a:extLst>
                <a:ext uri="{FF2B5EF4-FFF2-40B4-BE49-F238E27FC236}">
                  <a16:creationId xmlns:a16="http://schemas.microsoft.com/office/drawing/2014/main" id="{BCD55E4D-1694-4E57-A7C2-382628E23444}"/>
                </a:ext>
              </a:extLst>
            </p:cNvPr>
            <p:cNvGrpSpPr/>
            <p:nvPr/>
          </p:nvGrpSpPr>
          <p:grpSpPr>
            <a:xfrm>
              <a:off x="3047783" y="5507075"/>
              <a:ext cx="734752" cy="821705"/>
              <a:chOff x="2469096" y="3027729"/>
              <a:chExt cx="734752" cy="821705"/>
            </a:xfrm>
          </p:grpSpPr>
          <p:sp>
            <p:nvSpPr>
              <p:cNvPr id="34" name="Rectangle 36">
                <a:extLst>
                  <a:ext uri="{FF2B5EF4-FFF2-40B4-BE49-F238E27FC236}">
                    <a16:creationId xmlns:a16="http://schemas.microsoft.com/office/drawing/2014/main" id="{33E40C17-EA3F-45A6-82F1-C53FED65C4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5776" y="3027729"/>
                <a:ext cx="64807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CN" sz="2400" dirty="0">
                    <a:solidFill>
                      <a:srgbClr val="0066FF"/>
                    </a:solidFill>
                    <a:ea typeface="標楷體" panose="03000509000000000000" pitchFamily="65" charset="-120"/>
                  </a:rPr>
                  <a:t>22</a:t>
                </a:r>
                <a:endParaRPr lang="en-US" altLang="zh-TW" sz="2400" dirty="0">
                  <a:solidFill>
                    <a:srgbClr val="0066FF"/>
                  </a:solidFill>
                  <a:ea typeface="標楷體" panose="03000509000000000000" pitchFamily="65" charset="-120"/>
                </a:endParaRPr>
              </a:p>
            </p:txBody>
          </p:sp>
          <p:sp>
            <p:nvSpPr>
              <p:cNvPr id="35" name="Rectangle 36">
                <a:extLst>
                  <a:ext uri="{FF2B5EF4-FFF2-40B4-BE49-F238E27FC236}">
                    <a16:creationId xmlns:a16="http://schemas.microsoft.com/office/drawing/2014/main" id="{39209B69-458A-4C3C-82F1-099A374125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2467" y="3387769"/>
                <a:ext cx="38137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CN" sz="2400" dirty="0">
                    <a:solidFill>
                      <a:srgbClr val="0066FF"/>
                    </a:solidFill>
                    <a:ea typeface="標楷體" panose="03000509000000000000" pitchFamily="65" charset="-120"/>
                  </a:rPr>
                  <a:t>7</a:t>
                </a:r>
                <a:endParaRPr lang="en-US" altLang="zh-TW" sz="2400" dirty="0">
                  <a:solidFill>
                    <a:srgbClr val="0066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37" name="直接连接符 36">
                <a:extLst>
                  <a:ext uri="{FF2B5EF4-FFF2-40B4-BE49-F238E27FC236}">
                    <a16:creationId xmlns:a16="http://schemas.microsoft.com/office/drawing/2014/main" id="{3488287A-9AEC-40DE-A5D9-383E7F6BBBA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2469096" y="3429000"/>
                <a:ext cx="662744" cy="0"/>
              </a:xfrm>
              <a:prstGeom prst="line">
                <a:avLst/>
              </a:prstGeom>
              <a:solidFill>
                <a:schemeClr val="bg1"/>
              </a:solidFill>
              <a:ln w="19050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3" name="组合 2">
            <a:extLst>
              <a:ext uri="{FF2B5EF4-FFF2-40B4-BE49-F238E27FC236}">
                <a16:creationId xmlns:a16="http://schemas.microsoft.com/office/drawing/2014/main" id="{9C3D207B-0580-483E-9C9E-4A47A2FF63DE}"/>
              </a:ext>
            </a:extLst>
          </p:cNvPr>
          <p:cNvGrpSpPr/>
          <p:nvPr/>
        </p:nvGrpSpPr>
        <p:grpSpPr>
          <a:xfrm>
            <a:off x="4931193" y="4821354"/>
            <a:ext cx="3369564" cy="821705"/>
            <a:chOff x="4177651" y="5507075"/>
            <a:chExt cx="3369564" cy="821705"/>
          </a:xfrm>
        </p:grpSpPr>
        <p:sp>
          <p:nvSpPr>
            <p:cNvPr id="39" name="Rectangle 116">
              <a:extLst>
                <a:ext uri="{FF2B5EF4-FFF2-40B4-BE49-F238E27FC236}">
                  <a16:creationId xmlns:a16="http://schemas.microsoft.com/office/drawing/2014/main" id="{51EEE756-42F1-4B12-BAC6-4B57FC7FB3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7651" y="5633458"/>
              <a:ext cx="284305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CN" altLang="en-US" sz="2400" dirty="0">
                  <a:solidFill>
                    <a:srgbClr val="0066FF"/>
                  </a:solidFill>
                </a:rPr>
                <a:t>＋</a:t>
              </a:r>
              <a:r>
                <a:rPr lang="en-US" altLang="zh-CN" sz="2400" dirty="0">
                  <a:solidFill>
                    <a:srgbClr val="0066FF"/>
                  </a:solidFill>
                </a:rPr>
                <a:t>(14÷2)×(14÷2) ×</a:t>
              </a:r>
              <a:endParaRPr lang="zh-TW" altLang="en-US" sz="2400" dirty="0">
                <a:solidFill>
                  <a:srgbClr val="0066FF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40" name="组合 39">
              <a:extLst>
                <a:ext uri="{FF2B5EF4-FFF2-40B4-BE49-F238E27FC236}">
                  <a16:creationId xmlns:a16="http://schemas.microsoft.com/office/drawing/2014/main" id="{A7CFE04E-ECA9-41E7-98E8-0C4F10FF5BBC}"/>
                </a:ext>
              </a:extLst>
            </p:cNvPr>
            <p:cNvGrpSpPr/>
            <p:nvPr/>
          </p:nvGrpSpPr>
          <p:grpSpPr>
            <a:xfrm>
              <a:off x="6812463" y="5507075"/>
              <a:ext cx="734752" cy="821705"/>
              <a:chOff x="2469096" y="3027729"/>
              <a:chExt cx="734752" cy="821705"/>
            </a:xfrm>
          </p:grpSpPr>
          <p:sp>
            <p:nvSpPr>
              <p:cNvPr id="41" name="Rectangle 36">
                <a:extLst>
                  <a:ext uri="{FF2B5EF4-FFF2-40B4-BE49-F238E27FC236}">
                    <a16:creationId xmlns:a16="http://schemas.microsoft.com/office/drawing/2014/main" id="{9DE46E1A-CD3C-4B19-B0AC-170B351C30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5776" y="3027729"/>
                <a:ext cx="64807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CN" sz="2400" dirty="0">
                    <a:solidFill>
                      <a:srgbClr val="0066FF"/>
                    </a:solidFill>
                    <a:ea typeface="標楷體" panose="03000509000000000000" pitchFamily="65" charset="-120"/>
                  </a:rPr>
                  <a:t>22</a:t>
                </a:r>
                <a:endParaRPr lang="en-US" altLang="zh-TW" sz="2400" dirty="0">
                  <a:solidFill>
                    <a:srgbClr val="0066FF"/>
                  </a:solidFill>
                  <a:ea typeface="標楷體" panose="03000509000000000000" pitchFamily="65" charset="-120"/>
                </a:endParaRPr>
              </a:p>
            </p:txBody>
          </p:sp>
          <p:sp>
            <p:nvSpPr>
              <p:cNvPr id="42" name="Rectangle 36">
                <a:extLst>
                  <a:ext uri="{FF2B5EF4-FFF2-40B4-BE49-F238E27FC236}">
                    <a16:creationId xmlns:a16="http://schemas.microsoft.com/office/drawing/2014/main" id="{DAA28C42-8758-4561-B8E0-0D4962218E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2467" y="3387769"/>
                <a:ext cx="38137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CN" sz="2400" dirty="0">
                    <a:solidFill>
                      <a:srgbClr val="0066FF"/>
                    </a:solidFill>
                    <a:ea typeface="標楷體" panose="03000509000000000000" pitchFamily="65" charset="-120"/>
                  </a:rPr>
                  <a:t>7</a:t>
                </a:r>
                <a:endParaRPr lang="en-US" altLang="zh-TW" sz="2400" dirty="0">
                  <a:solidFill>
                    <a:srgbClr val="0066FF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43" name="直接连接符 42">
                <a:extLst>
                  <a:ext uri="{FF2B5EF4-FFF2-40B4-BE49-F238E27FC236}">
                    <a16:creationId xmlns:a16="http://schemas.microsoft.com/office/drawing/2014/main" id="{8456623B-8747-47AD-B55A-877206D6ECE9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2469096" y="3429000"/>
                <a:ext cx="662744" cy="0"/>
              </a:xfrm>
              <a:prstGeom prst="line">
                <a:avLst/>
              </a:prstGeom>
              <a:solidFill>
                <a:schemeClr val="bg1"/>
              </a:solidFill>
              <a:ln w="19050" cap="flat" cmpd="sng" algn="ctr">
                <a:solidFill>
                  <a:srgbClr val="0066FF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7" name="流程图: 磁盘 6">
            <a:extLst>
              <a:ext uri="{FF2B5EF4-FFF2-40B4-BE49-F238E27FC236}">
                <a16:creationId xmlns:a16="http://schemas.microsoft.com/office/drawing/2014/main" id="{5185A56A-BC52-447C-B6BD-3C9EF5B835AD}"/>
              </a:ext>
            </a:extLst>
          </p:cNvPr>
          <p:cNvSpPr/>
          <p:nvPr/>
        </p:nvSpPr>
        <p:spPr bwMode="auto">
          <a:xfrm>
            <a:off x="1871662" y="908720"/>
            <a:ext cx="833438" cy="841216"/>
          </a:xfrm>
          <a:prstGeom prst="flowChartMagneticDisk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F328BFAC-4304-4265-BAA7-771916BED210}"/>
              </a:ext>
            </a:extLst>
          </p:cNvPr>
          <p:cNvSpPr/>
          <p:nvPr/>
        </p:nvSpPr>
        <p:spPr bwMode="auto">
          <a:xfrm>
            <a:off x="4899025" y="955550"/>
            <a:ext cx="2581275" cy="806451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9" name="椭圆 8">
            <a:extLst>
              <a:ext uri="{FF2B5EF4-FFF2-40B4-BE49-F238E27FC236}">
                <a16:creationId xmlns:a16="http://schemas.microsoft.com/office/drawing/2014/main" id="{3F535826-08B2-40CF-8365-527258423A66}"/>
              </a:ext>
            </a:extLst>
          </p:cNvPr>
          <p:cNvSpPr/>
          <p:nvPr/>
        </p:nvSpPr>
        <p:spPr bwMode="auto">
          <a:xfrm>
            <a:off x="5792786" y="1768299"/>
            <a:ext cx="823189" cy="806451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grpSp>
        <p:nvGrpSpPr>
          <p:cNvPr id="15" name="组合 14">
            <a:extLst>
              <a:ext uri="{FF2B5EF4-FFF2-40B4-BE49-F238E27FC236}">
                <a16:creationId xmlns:a16="http://schemas.microsoft.com/office/drawing/2014/main" id="{A44CFA6E-2894-49D3-932F-DE61743A5286}"/>
              </a:ext>
            </a:extLst>
          </p:cNvPr>
          <p:cNvGrpSpPr/>
          <p:nvPr/>
        </p:nvGrpSpPr>
        <p:grpSpPr>
          <a:xfrm>
            <a:off x="2724150" y="1066676"/>
            <a:ext cx="138929" cy="562124"/>
            <a:chOff x="2724150" y="1282700"/>
            <a:chExt cx="138929" cy="562124"/>
          </a:xfrm>
        </p:grpSpPr>
        <p:sp>
          <p:nvSpPr>
            <p:cNvPr id="10" name="任意多边形: 形状 9">
              <a:extLst>
                <a:ext uri="{FF2B5EF4-FFF2-40B4-BE49-F238E27FC236}">
                  <a16:creationId xmlns:a16="http://schemas.microsoft.com/office/drawing/2014/main" id="{140FA067-A010-4694-A8AD-2C3D0BC3F108}"/>
                </a:ext>
              </a:extLst>
            </p:cNvPr>
            <p:cNvSpPr/>
            <p:nvPr/>
          </p:nvSpPr>
          <p:spPr bwMode="auto">
            <a:xfrm>
              <a:off x="2724150" y="1282700"/>
              <a:ext cx="133350" cy="0"/>
            </a:xfrm>
            <a:custGeom>
              <a:avLst/>
              <a:gdLst>
                <a:gd name="connsiteX0" fmla="*/ 0 w 133350"/>
                <a:gd name="connsiteY0" fmla="*/ 0 h 0"/>
                <a:gd name="connsiteX1" fmla="*/ 133350 w 13335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3350">
                  <a:moveTo>
                    <a:pt x="0" y="0"/>
                  </a:moveTo>
                  <a:lnTo>
                    <a:pt x="133350" y="0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78" name="任意多边形: 形状 177">
              <a:extLst>
                <a:ext uri="{FF2B5EF4-FFF2-40B4-BE49-F238E27FC236}">
                  <a16:creationId xmlns:a16="http://schemas.microsoft.com/office/drawing/2014/main" id="{19AF0D56-EF57-4097-83D3-C0E8160DCEDF}"/>
                </a:ext>
              </a:extLst>
            </p:cNvPr>
            <p:cNvSpPr/>
            <p:nvPr/>
          </p:nvSpPr>
          <p:spPr bwMode="auto">
            <a:xfrm>
              <a:off x="2729729" y="1844824"/>
              <a:ext cx="133350" cy="0"/>
            </a:xfrm>
            <a:custGeom>
              <a:avLst/>
              <a:gdLst>
                <a:gd name="connsiteX0" fmla="*/ 0 w 133350"/>
                <a:gd name="connsiteY0" fmla="*/ 0 h 0"/>
                <a:gd name="connsiteX1" fmla="*/ 133350 w 13335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3350">
                  <a:moveTo>
                    <a:pt x="0" y="0"/>
                  </a:moveTo>
                  <a:lnTo>
                    <a:pt x="133350" y="0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cxnSp>
          <p:nvCxnSpPr>
            <p:cNvPr id="13" name="直接箭头连接符 12">
              <a:extLst>
                <a:ext uri="{FF2B5EF4-FFF2-40B4-BE49-F238E27FC236}">
                  <a16:creationId xmlns:a16="http://schemas.microsoft.com/office/drawing/2014/main" id="{AAC03783-50CC-4AF4-A898-88D3A6978BD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786420" y="1282700"/>
              <a:ext cx="0" cy="539750"/>
            </a:xfrm>
            <a:prstGeom prst="straightConnector1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  <a:effectLst/>
          </p:spPr>
        </p:cxnSp>
      </p:grpSp>
      <p:grpSp>
        <p:nvGrpSpPr>
          <p:cNvPr id="179" name="组合 178">
            <a:extLst>
              <a:ext uri="{FF2B5EF4-FFF2-40B4-BE49-F238E27FC236}">
                <a16:creationId xmlns:a16="http://schemas.microsoft.com/office/drawing/2014/main" id="{0EB0C062-2347-42AF-99D1-75EDC1E63E5F}"/>
              </a:ext>
            </a:extLst>
          </p:cNvPr>
          <p:cNvGrpSpPr/>
          <p:nvPr/>
        </p:nvGrpSpPr>
        <p:grpSpPr>
          <a:xfrm rot="16200000">
            <a:off x="2219029" y="1374336"/>
            <a:ext cx="138929" cy="833662"/>
            <a:chOff x="2724150" y="1282700"/>
            <a:chExt cx="138929" cy="562124"/>
          </a:xfrm>
        </p:grpSpPr>
        <p:sp>
          <p:nvSpPr>
            <p:cNvPr id="180" name="任意多边形: 形状 179">
              <a:extLst>
                <a:ext uri="{FF2B5EF4-FFF2-40B4-BE49-F238E27FC236}">
                  <a16:creationId xmlns:a16="http://schemas.microsoft.com/office/drawing/2014/main" id="{E841091F-CA6F-405F-B7A3-87D660AC0E1D}"/>
                </a:ext>
              </a:extLst>
            </p:cNvPr>
            <p:cNvSpPr/>
            <p:nvPr/>
          </p:nvSpPr>
          <p:spPr bwMode="auto">
            <a:xfrm>
              <a:off x="2724150" y="1282700"/>
              <a:ext cx="133350" cy="0"/>
            </a:xfrm>
            <a:custGeom>
              <a:avLst/>
              <a:gdLst>
                <a:gd name="connsiteX0" fmla="*/ 0 w 133350"/>
                <a:gd name="connsiteY0" fmla="*/ 0 h 0"/>
                <a:gd name="connsiteX1" fmla="*/ 133350 w 13335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3350">
                  <a:moveTo>
                    <a:pt x="0" y="0"/>
                  </a:moveTo>
                  <a:lnTo>
                    <a:pt x="133350" y="0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81" name="任意多边形: 形状 180">
              <a:extLst>
                <a:ext uri="{FF2B5EF4-FFF2-40B4-BE49-F238E27FC236}">
                  <a16:creationId xmlns:a16="http://schemas.microsoft.com/office/drawing/2014/main" id="{4CC8BCEC-2182-4C94-8A77-44A58302DDF1}"/>
                </a:ext>
              </a:extLst>
            </p:cNvPr>
            <p:cNvSpPr/>
            <p:nvPr/>
          </p:nvSpPr>
          <p:spPr bwMode="auto">
            <a:xfrm>
              <a:off x="2729729" y="1844824"/>
              <a:ext cx="133350" cy="0"/>
            </a:xfrm>
            <a:custGeom>
              <a:avLst/>
              <a:gdLst>
                <a:gd name="connsiteX0" fmla="*/ 0 w 133350"/>
                <a:gd name="connsiteY0" fmla="*/ 0 h 0"/>
                <a:gd name="connsiteX1" fmla="*/ 133350 w 13335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33350">
                  <a:moveTo>
                    <a:pt x="0" y="0"/>
                  </a:moveTo>
                  <a:lnTo>
                    <a:pt x="133350" y="0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cxnSp>
          <p:nvCxnSpPr>
            <p:cNvPr id="182" name="直接箭头连接符 181">
              <a:extLst>
                <a:ext uri="{FF2B5EF4-FFF2-40B4-BE49-F238E27FC236}">
                  <a16:creationId xmlns:a16="http://schemas.microsoft.com/office/drawing/2014/main" id="{6CA0767D-88B7-40E7-B412-49A205BE06B9}"/>
                </a:ext>
              </a:extLst>
            </p:cNvPr>
            <p:cNvCxnSpPr>
              <a:cxnSpLocks/>
              <a:endCxn id="181" idx="0"/>
            </p:cNvCxnSpPr>
            <p:nvPr/>
          </p:nvCxnSpPr>
          <p:spPr bwMode="auto">
            <a:xfrm rot="5400000">
              <a:off x="2505359" y="1563763"/>
              <a:ext cx="562123" cy="0"/>
            </a:xfrm>
            <a:prstGeom prst="straightConnector1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triangle"/>
              <a:tailEnd type="triangle"/>
            </a:ln>
            <a:effectLst/>
          </p:spPr>
        </p:cxnSp>
      </p:grpSp>
      <p:sp>
        <p:nvSpPr>
          <p:cNvPr id="17" name="文本框 16">
            <a:extLst>
              <a:ext uri="{FF2B5EF4-FFF2-40B4-BE49-F238E27FC236}">
                <a16:creationId xmlns:a16="http://schemas.microsoft.com/office/drawing/2014/main" id="{DF72AB83-BA38-4E08-9327-C056F091A386}"/>
              </a:ext>
            </a:extLst>
          </p:cNvPr>
          <p:cNvSpPr txBox="1"/>
          <p:nvPr/>
        </p:nvSpPr>
        <p:spPr>
          <a:xfrm>
            <a:off x="1992396" y="1794102"/>
            <a:ext cx="6285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14cm</a:t>
            </a:r>
            <a:endParaRPr lang="zh-CN" altLang="en-US" sz="1400" dirty="0"/>
          </a:p>
        </p:txBody>
      </p:sp>
      <p:sp>
        <p:nvSpPr>
          <p:cNvPr id="183" name="文本框 182">
            <a:extLst>
              <a:ext uri="{FF2B5EF4-FFF2-40B4-BE49-F238E27FC236}">
                <a16:creationId xmlns:a16="http://schemas.microsoft.com/office/drawing/2014/main" id="{D6653ACF-6E7A-44D1-9EB2-54DFB86BF411}"/>
              </a:ext>
            </a:extLst>
          </p:cNvPr>
          <p:cNvSpPr txBox="1"/>
          <p:nvPr/>
        </p:nvSpPr>
        <p:spPr>
          <a:xfrm>
            <a:off x="2700546" y="1190918"/>
            <a:ext cx="6285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dirty="0"/>
              <a:t>10cm</a:t>
            </a:r>
            <a:endParaRPr lang="zh-CN" altLang="en-US" sz="1400" dirty="0"/>
          </a:p>
        </p:txBody>
      </p:sp>
      <p:sp>
        <p:nvSpPr>
          <p:cNvPr id="18" name="箭头: 右 17">
            <a:extLst>
              <a:ext uri="{FF2B5EF4-FFF2-40B4-BE49-F238E27FC236}">
                <a16:creationId xmlns:a16="http://schemas.microsoft.com/office/drawing/2014/main" id="{6D97494E-3281-4045-942C-DF10A060D78B}"/>
              </a:ext>
            </a:extLst>
          </p:cNvPr>
          <p:cNvSpPr/>
          <p:nvPr/>
        </p:nvSpPr>
        <p:spPr bwMode="auto">
          <a:xfrm>
            <a:off x="3563888" y="1190918"/>
            <a:ext cx="681086" cy="437881"/>
          </a:xfrm>
          <a:prstGeom prst="rightArrow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84" name="椭圆 183">
            <a:extLst>
              <a:ext uri="{FF2B5EF4-FFF2-40B4-BE49-F238E27FC236}">
                <a16:creationId xmlns:a16="http://schemas.microsoft.com/office/drawing/2014/main" id="{E17C0B9B-E1B9-4E34-A5BF-F4807338C129}"/>
              </a:ext>
            </a:extLst>
          </p:cNvPr>
          <p:cNvSpPr/>
          <p:nvPr/>
        </p:nvSpPr>
        <p:spPr bwMode="auto">
          <a:xfrm>
            <a:off x="5792786" y="1768352"/>
            <a:ext cx="823189" cy="806451"/>
          </a:xfrm>
          <a:prstGeom prst="ellipse">
            <a:avLst/>
          </a:prstGeom>
          <a:solidFill>
            <a:schemeClr val="bg1"/>
          </a:solidFill>
          <a:ln w="19050" cap="flat" cmpd="sng" algn="ctr">
            <a:solidFill>
              <a:srgbClr val="008A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9" name="任意多边形: 形状 18">
            <a:extLst>
              <a:ext uri="{FF2B5EF4-FFF2-40B4-BE49-F238E27FC236}">
                <a16:creationId xmlns:a16="http://schemas.microsoft.com/office/drawing/2014/main" id="{C4CE6070-4CF0-4D33-8DF2-07869A94BAF1}"/>
              </a:ext>
            </a:extLst>
          </p:cNvPr>
          <p:cNvSpPr/>
          <p:nvPr/>
        </p:nvSpPr>
        <p:spPr bwMode="auto">
          <a:xfrm>
            <a:off x="4902200" y="1765176"/>
            <a:ext cx="2590800" cy="0"/>
          </a:xfrm>
          <a:custGeom>
            <a:avLst/>
            <a:gdLst>
              <a:gd name="connsiteX0" fmla="*/ 0 w 2590800"/>
              <a:gd name="connsiteY0" fmla="*/ 0 h 0"/>
              <a:gd name="connsiteX1" fmla="*/ 2590800 w 2590800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590800">
                <a:moveTo>
                  <a:pt x="0" y="0"/>
                </a:moveTo>
                <a:lnTo>
                  <a:pt x="2590800" y="0"/>
                </a:lnTo>
              </a:path>
            </a:pathLst>
          </a:custGeom>
          <a:noFill/>
          <a:ln w="19050" cap="flat" cmpd="sng" algn="ctr">
            <a:solidFill>
              <a:srgbClr val="008A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85" name="文本框 184">
            <a:extLst>
              <a:ext uri="{FF2B5EF4-FFF2-40B4-BE49-F238E27FC236}">
                <a16:creationId xmlns:a16="http://schemas.microsoft.com/office/drawing/2014/main" id="{948D3545-2E38-40C5-8D3E-54F2378886DA}"/>
              </a:ext>
            </a:extLst>
          </p:cNvPr>
          <p:cNvSpPr txBox="1"/>
          <p:nvPr/>
        </p:nvSpPr>
        <p:spPr>
          <a:xfrm>
            <a:off x="7413845" y="1140753"/>
            <a:ext cx="1052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0066FF"/>
                </a:solidFill>
              </a:rPr>
              <a:t>10cm</a:t>
            </a:r>
            <a:endParaRPr lang="zh-CN" altLang="en-US" sz="2400" dirty="0">
              <a:solidFill>
                <a:srgbClr val="0066FF"/>
              </a:solidFill>
            </a:endParaRPr>
          </a:p>
        </p:txBody>
      </p:sp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ACBB4A32-70E0-48FD-8363-FFC9D3C6B9DC}"/>
              </a:ext>
            </a:extLst>
          </p:cNvPr>
          <p:cNvCxnSpPr>
            <a:cxnSpLocks/>
          </p:cNvCxnSpPr>
          <p:nvPr/>
        </p:nvCxnSpPr>
        <p:spPr bwMode="auto">
          <a:xfrm flipV="1">
            <a:off x="4902200" y="1791944"/>
            <a:ext cx="449979" cy="406804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1" name="直接箭头连接符 50">
            <a:extLst>
              <a:ext uri="{FF2B5EF4-FFF2-40B4-BE49-F238E27FC236}">
                <a16:creationId xmlns:a16="http://schemas.microsoft.com/office/drawing/2014/main" id="{60FACF1B-D59D-4703-A3C7-B7D992BD8151}"/>
              </a:ext>
            </a:extLst>
          </p:cNvPr>
          <p:cNvCxnSpPr>
            <a:cxnSpLocks/>
          </p:cNvCxnSpPr>
          <p:nvPr/>
        </p:nvCxnSpPr>
        <p:spPr bwMode="auto">
          <a:xfrm flipV="1">
            <a:off x="4872480" y="2118348"/>
            <a:ext cx="907606" cy="107075"/>
          </a:xfrm>
          <a:prstGeom prst="straightConnector1">
            <a:avLst/>
          </a:prstGeom>
          <a:solidFill>
            <a:schemeClr val="bg1"/>
          </a:solidFill>
          <a:ln w="19050" cap="flat" cmpd="sng" algn="ctr">
            <a:solidFill>
              <a:srgbClr val="0066FF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90" name="文本框 189">
            <a:extLst>
              <a:ext uri="{FF2B5EF4-FFF2-40B4-BE49-F238E27FC236}">
                <a16:creationId xmlns:a16="http://schemas.microsoft.com/office/drawing/2014/main" id="{AAD2D792-3FD5-45D6-BB62-C9F3CA17EC07}"/>
              </a:ext>
            </a:extLst>
          </p:cNvPr>
          <p:cNvSpPr txBox="1"/>
          <p:nvPr/>
        </p:nvSpPr>
        <p:spPr>
          <a:xfrm>
            <a:off x="2585224" y="2150099"/>
            <a:ext cx="3094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0066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長方形的長 </a:t>
            </a:r>
            <a:r>
              <a:rPr lang="en-US" altLang="zh-TW" sz="2400" dirty="0">
                <a:solidFill>
                  <a:srgbClr val="0066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0066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圓周 </a:t>
            </a:r>
            <a:endParaRPr lang="zh-CN" altLang="en-US" sz="2400" dirty="0">
              <a:solidFill>
                <a:srgbClr val="0066FF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196" name="文本框 195">
            <a:extLst>
              <a:ext uri="{FF2B5EF4-FFF2-40B4-BE49-F238E27FC236}">
                <a16:creationId xmlns:a16="http://schemas.microsoft.com/office/drawing/2014/main" id="{BD1B4E6F-B025-423E-8907-609375B165AF}"/>
              </a:ext>
            </a:extLst>
          </p:cNvPr>
          <p:cNvSpPr txBox="1"/>
          <p:nvPr/>
        </p:nvSpPr>
        <p:spPr>
          <a:xfrm>
            <a:off x="1277418" y="3983968"/>
            <a:ext cx="62718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卡紙的面積 </a:t>
            </a:r>
            <a:r>
              <a:rPr lang="en-US" altLang="zh-TW" sz="24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 長方形面積＋圓面積</a:t>
            </a:r>
            <a:endParaRPr lang="zh-CN" altLang="en-US" sz="2400" dirty="0">
              <a:solidFill>
                <a:srgbClr val="0066FF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197" name="文本框 196">
            <a:extLst>
              <a:ext uri="{FF2B5EF4-FFF2-40B4-BE49-F238E27FC236}">
                <a16:creationId xmlns:a16="http://schemas.microsoft.com/office/drawing/2014/main" id="{2C50BB20-6265-4A63-9D98-9C2FA376DCB3}"/>
              </a:ext>
            </a:extLst>
          </p:cNvPr>
          <p:cNvSpPr txBox="1"/>
          <p:nvPr/>
        </p:nvSpPr>
        <p:spPr>
          <a:xfrm>
            <a:off x="2872186" y="4415440"/>
            <a:ext cx="4270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 長</a:t>
            </a:r>
            <a:r>
              <a:rPr lang="zh-TW" altLang="en-US" sz="24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  <a:sym typeface="Symbol" panose="05050102010706020507" pitchFamily="18" charset="2"/>
              </a:rPr>
              <a:t>闊</a:t>
            </a:r>
            <a:r>
              <a:rPr lang="zh-TW" altLang="en-US" sz="24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＋半徑</a:t>
            </a:r>
            <a:r>
              <a:rPr lang="zh-TW" altLang="en-US" sz="24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  <a:sym typeface="Symbol" panose="05050102010706020507" pitchFamily="18" charset="2"/>
              </a:rPr>
              <a:t></a:t>
            </a:r>
            <a:r>
              <a:rPr lang="zh-TW" altLang="en-US" sz="24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半徑</a:t>
            </a:r>
            <a:r>
              <a:rPr lang="zh-TW" altLang="en-US" sz="24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  <a:sym typeface="Symbol" panose="05050102010706020507" pitchFamily="18" charset="2"/>
              </a:rPr>
              <a:t></a:t>
            </a:r>
            <a:endParaRPr lang="zh-CN" altLang="en-US" sz="2400" dirty="0">
              <a:solidFill>
                <a:srgbClr val="0066FF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198" name="文本框 197">
            <a:extLst>
              <a:ext uri="{FF2B5EF4-FFF2-40B4-BE49-F238E27FC236}">
                <a16:creationId xmlns:a16="http://schemas.microsoft.com/office/drawing/2014/main" id="{A0F76D09-21AC-43B4-9573-07E3A2A0EA90}"/>
              </a:ext>
            </a:extLst>
          </p:cNvPr>
          <p:cNvSpPr txBox="1"/>
          <p:nvPr/>
        </p:nvSpPr>
        <p:spPr>
          <a:xfrm>
            <a:off x="2872186" y="5457632"/>
            <a:ext cx="4270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=</a:t>
            </a:r>
            <a:r>
              <a:rPr lang="zh-TW" altLang="en-US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 </a:t>
            </a:r>
            <a:r>
              <a:rPr lang="en-US" altLang="zh-TW" sz="2400" dirty="0">
                <a:solidFill>
                  <a:srgbClr val="0066FF"/>
                </a:solidFill>
                <a:latin typeface="+mn-lt"/>
                <a:ea typeface="DFKai-SB" panose="03000509000000000000" pitchFamily="65" charset="-120"/>
              </a:rPr>
              <a:t>594(cm)</a:t>
            </a:r>
            <a:endParaRPr lang="zh-CN" altLang="en-US" sz="2400" dirty="0">
              <a:solidFill>
                <a:srgbClr val="0066FF"/>
              </a:solidFill>
              <a:latin typeface="+mn-lt"/>
              <a:ea typeface="DFKai-SB" panose="03000509000000000000" pitchFamily="65" charset="-120"/>
            </a:endParaRPr>
          </a:p>
        </p:txBody>
      </p:sp>
      <p:sp>
        <p:nvSpPr>
          <p:cNvPr id="212" name="文字方塊 11">
            <a:extLst>
              <a:ext uri="{FF2B5EF4-FFF2-40B4-BE49-F238E27FC236}">
                <a16:creationId xmlns:a16="http://schemas.microsoft.com/office/drawing/2014/main" id="{86E4583D-6B08-4B73-8E18-C41B3BD4E6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722" y="4054970"/>
            <a:ext cx="6740525" cy="1844479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66688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4000"/>
              </a:lnSpc>
              <a:spcAft>
                <a:spcPts val="2000"/>
              </a:spcAft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    </a:t>
            </a:r>
          </a:p>
          <a:p>
            <a:pPr eaLnBrk="1" hangingPunct="1">
              <a:lnSpc>
                <a:spcPts val="4000"/>
              </a:lnSpc>
            </a:pP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= 594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>
              <a:lnSpc>
                <a:spcPts val="4000"/>
              </a:lnSpc>
            </a:pP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卡紙的面積是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594cm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²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</a:p>
        </p:txBody>
      </p:sp>
      <p:grpSp>
        <p:nvGrpSpPr>
          <p:cNvPr id="213" name="组合 212">
            <a:extLst>
              <a:ext uri="{FF2B5EF4-FFF2-40B4-BE49-F238E27FC236}">
                <a16:creationId xmlns:a16="http://schemas.microsoft.com/office/drawing/2014/main" id="{3C9B6167-5D8E-481F-AB75-071282F6BDEE}"/>
              </a:ext>
            </a:extLst>
          </p:cNvPr>
          <p:cNvGrpSpPr/>
          <p:nvPr/>
        </p:nvGrpSpPr>
        <p:grpSpPr>
          <a:xfrm>
            <a:off x="1748404" y="4019249"/>
            <a:ext cx="2630588" cy="1094771"/>
            <a:chOff x="1653380" y="1700808"/>
            <a:chExt cx="2630588" cy="1094771"/>
          </a:xfrm>
        </p:grpSpPr>
        <p:sp>
          <p:nvSpPr>
            <p:cNvPr id="214" name="Rectangle 116">
              <a:extLst>
                <a:ext uri="{FF2B5EF4-FFF2-40B4-BE49-F238E27FC236}">
                  <a16:creationId xmlns:a16="http://schemas.microsoft.com/office/drawing/2014/main" id="{3096A792-E2F8-4E2A-AC03-328EA2E220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3380" y="1841472"/>
              <a:ext cx="2630588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dirty="0">
                  <a:solidFill>
                    <a:srgbClr val="FF0000"/>
                  </a:solidFill>
                </a:rPr>
                <a:t>14×         ×10</a:t>
              </a:r>
              <a:endPara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215" name="组合 214">
              <a:extLst>
                <a:ext uri="{FF2B5EF4-FFF2-40B4-BE49-F238E27FC236}">
                  <a16:creationId xmlns:a16="http://schemas.microsoft.com/office/drawing/2014/main" id="{21DD4B7D-34B9-4459-AC3C-93DE0351159E}"/>
                </a:ext>
              </a:extLst>
            </p:cNvPr>
            <p:cNvGrpSpPr/>
            <p:nvPr/>
          </p:nvGrpSpPr>
          <p:grpSpPr>
            <a:xfrm>
              <a:off x="2330723" y="1700808"/>
              <a:ext cx="962502" cy="883260"/>
              <a:chOff x="2469096" y="2996952"/>
              <a:chExt cx="734752" cy="883260"/>
            </a:xfrm>
          </p:grpSpPr>
          <p:sp>
            <p:nvSpPr>
              <p:cNvPr id="216" name="Rectangle 36">
                <a:extLst>
                  <a:ext uri="{FF2B5EF4-FFF2-40B4-BE49-F238E27FC236}">
                    <a16:creationId xmlns:a16="http://schemas.microsoft.com/office/drawing/2014/main" id="{CB8FC125-6C3F-4254-92F3-32C316BAC01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5776" y="2996952"/>
                <a:ext cx="64807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CN" sz="2800" dirty="0">
                    <a:solidFill>
                      <a:srgbClr val="FF0000"/>
                    </a:solidFill>
                    <a:ea typeface="標楷體" panose="03000509000000000000" pitchFamily="65" charset="-120"/>
                  </a:rPr>
                  <a:t>22</a:t>
                </a:r>
                <a:endParaRPr lang="en-US" altLang="zh-TW" sz="2800" dirty="0">
                  <a:solidFill>
                    <a:srgbClr val="FF0000"/>
                  </a:solidFill>
                  <a:ea typeface="標楷體" panose="03000509000000000000" pitchFamily="65" charset="-120"/>
                </a:endParaRPr>
              </a:p>
            </p:txBody>
          </p:sp>
          <p:sp>
            <p:nvSpPr>
              <p:cNvPr id="217" name="Rectangle 36">
                <a:extLst>
                  <a:ext uri="{FF2B5EF4-FFF2-40B4-BE49-F238E27FC236}">
                    <a16:creationId xmlns:a16="http://schemas.microsoft.com/office/drawing/2014/main" id="{988BE5B3-DB92-40A9-819A-ADB66466F2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2467" y="3356992"/>
                <a:ext cx="38137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CN" sz="2800" dirty="0">
                    <a:solidFill>
                      <a:srgbClr val="FF0000"/>
                    </a:solidFill>
                    <a:ea typeface="標楷體" panose="03000509000000000000" pitchFamily="65" charset="-120"/>
                  </a:rPr>
                  <a:t>7</a:t>
                </a:r>
                <a:endParaRPr lang="en-US" altLang="zh-TW" sz="2800" dirty="0">
                  <a:solidFill>
                    <a:srgbClr val="FF0000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218" name="直接连接符 217">
                <a:extLst>
                  <a:ext uri="{FF2B5EF4-FFF2-40B4-BE49-F238E27FC236}">
                    <a16:creationId xmlns:a16="http://schemas.microsoft.com/office/drawing/2014/main" id="{5C3DE331-579C-4057-B1CD-5B91A4C0791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2469096" y="3429000"/>
                <a:ext cx="662744" cy="0"/>
              </a:xfrm>
              <a:prstGeom prst="line">
                <a:avLst/>
              </a:prstGeom>
              <a:solidFill>
                <a:schemeClr val="bg1"/>
              </a:solidFill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219" name="组合 218">
            <a:extLst>
              <a:ext uri="{FF2B5EF4-FFF2-40B4-BE49-F238E27FC236}">
                <a16:creationId xmlns:a16="http://schemas.microsoft.com/office/drawing/2014/main" id="{837DBF14-4FA2-4458-BF8C-12BBD8962EDC}"/>
              </a:ext>
            </a:extLst>
          </p:cNvPr>
          <p:cNvGrpSpPr/>
          <p:nvPr/>
        </p:nvGrpSpPr>
        <p:grpSpPr>
          <a:xfrm>
            <a:off x="3801325" y="4019249"/>
            <a:ext cx="3917416" cy="1094771"/>
            <a:chOff x="4135632" y="1823697"/>
            <a:chExt cx="3917416" cy="1094771"/>
          </a:xfrm>
        </p:grpSpPr>
        <p:sp>
          <p:nvSpPr>
            <p:cNvPr id="220" name="Rectangle 116">
              <a:extLst>
                <a:ext uri="{FF2B5EF4-FFF2-40B4-BE49-F238E27FC236}">
                  <a16:creationId xmlns:a16="http://schemas.microsoft.com/office/drawing/2014/main" id="{57689FDE-5709-440F-97A9-3BD3C858EA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5632" y="1964361"/>
              <a:ext cx="3466767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CN" altLang="en-US" sz="2800" dirty="0">
                  <a:solidFill>
                    <a:srgbClr val="FF0000"/>
                  </a:solidFill>
                </a:rPr>
                <a:t>＋</a:t>
              </a:r>
              <a:r>
                <a:rPr lang="en-US" altLang="zh-CN" sz="2800" dirty="0">
                  <a:solidFill>
                    <a:srgbClr val="FF0000"/>
                  </a:solidFill>
                </a:rPr>
                <a:t>(14÷2)×(14÷2) ×</a:t>
              </a:r>
              <a:endPara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221" name="组合 220">
              <a:extLst>
                <a:ext uri="{FF2B5EF4-FFF2-40B4-BE49-F238E27FC236}">
                  <a16:creationId xmlns:a16="http://schemas.microsoft.com/office/drawing/2014/main" id="{9E94CC8E-B758-4359-BBCB-AD136EC16E16}"/>
                </a:ext>
              </a:extLst>
            </p:cNvPr>
            <p:cNvGrpSpPr/>
            <p:nvPr/>
          </p:nvGrpSpPr>
          <p:grpSpPr>
            <a:xfrm>
              <a:off x="7157107" y="1823697"/>
              <a:ext cx="895941" cy="883260"/>
              <a:chOff x="2469096" y="2996952"/>
              <a:chExt cx="734752" cy="883260"/>
            </a:xfrm>
          </p:grpSpPr>
          <p:sp>
            <p:nvSpPr>
              <p:cNvPr id="222" name="Rectangle 36">
                <a:extLst>
                  <a:ext uri="{FF2B5EF4-FFF2-40B4-BE49-F238E27FC236}">
                    <a16:creationId xmlns:a16="http://schemas.microsoft.com/office/drawing/2014/main" id="{A85195C6-CCE5-4BBE-9065-88EB31B72BB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5776" y="2996952"/>
                <a:ext cx="64807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CN" sz="2800" dirty="0">
                    <a:solidFill>
                      <a:srgbClr val="FF0000"/>
                    </a:solidFill>
                    <a:ea typeface="標楷體" panose="03000509000000000000" pitchFamily="65" charset="-120"/>
                  </a:rPr>
                  <a:t>22</a:t>
                </a:r>
                <a:endParaRPr lang="en-US" altLang="zh-TW" sz="2800" dirty="0">
                  <a:solidFill>
                    <a:srgbClr val="FF0000"/>
                  </a:solidFill>
                  <a:ea typeface="標楷體" panose="03000509000000000000" pitchFamily="65" charset="-120"/>
                </a:endParaRPr>
              </a:p>
            </p:txBody>
          </p:sp>
          <p:sp>
            <p:nvSpPr>
              <p:cNvPr id="223" name="Rectangle 36">
                <a:extLst>
                  <a:ext uri="{FF2B5EF4-FFF2-40B4-BE49-F238E27FC236}">
                    <a16:creationId xmlns:a16="http://schemas.microsoft.com/office/drawing/2014/main" id="{18A90C40-81CA-443C-90EB-9C95E04F31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2467" y="3356992"/>
                <a:ext cx="38137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CN" sz="2800" dirty="0">
                    <a:solidFill>
                      <a:srgbClr val="FF0000"/>
                    </a:solidFill>
                    <a:ea typeface="標楷體" panose="03000509000000000000" pitchFamily="65" charset="-120"/>
                  </a:rPr>
                  <a:t>7</a:t>
                </a:r>
                <a:endParaRPr lang="en-US" altLang="zh-TW" sz="2800" dirty="0">
                  <a:solidFill>
                    <a:srgbClr val="FF0000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224" name="直接连接符 223">
                <a:extLst>
                  <a:ext uri="{FF2B5EF4-FFF2-40B4-BE49-F238E27FC236}">
                    <a16:creationId xmlns:a16="http://schemas.microsoft.com/office/drawing/2014/main" id="{3CC77DD3-BE1C-4930-8A23-8E2D2CE9722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2469096" y="3429000"/>
                <a:ext cx="662744" cy="0"/>
              </a:xfrm>
              <a:prstGeom prst="line">
                <a:avLst/>
              </a:prstGeom>
              <a:solidFill>
                <a:schemeClr val="bg1"/>
              </a:solidFill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1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1000"/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30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" grpId="0" animBg="1"/>
      <p:bldP spid="184" grpId="1" animBg="1"/>
      <p:bldP spid="19" grpId="0" animBg="1"/>
      <p:bldP spid="19" grpId="1" animBg="1"/>
      <p:bldP spid="185" grpId="0"/>
      <p:bldP spid="185" grpId="1"/>
      <p:bldP spid="190" grpId="0"/>
      <p:bldP spid="190" grpId="1"/>
      <p:bldP spid="196" grpId="0"/>
      <p:bldP spid="196" grpId="1"/>
      <p:bldP spid="197" grpId="0"/>
      <p:bldP spid="197" grpId="1"/>
      <p:bldP spid="198" grpId="0"/>
      <p:bldP spid="198" grpId="1"/>
      <p:bldP spid="212" grpId="0" uiExpand="1" build="allAtOnce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文字方塊 11">
            <a:extLst>
              <a:ext uri="{FF2B5EF4-FFF2-40B4-BE49-F238E27FC236}">
                <a16:creationId xmlns:a16="http://schemas.microsoft.com/office/drawing/2014/main" id="{25C7C0A3-A742-42BB-AE60-824008878F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970" y="3284984"/>
            <a:ext cx="6740525" cy="2100960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166688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4000"/>
              </a:lnSpc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    </a:t>
            </a:r>
          </a:p>
          <a:p>
            <a:pPr eaLnBrk="1" hangingPunct="1">
              <a:lnSpc>
                <a:spcPts val="4000"/>
              </a:lnSpc>
            </a:pP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 </a:t>
            </a:r>
          </a:p>
          <a:p>
            <a:pPr eaLnBrk="1" hangingPunct="1">
              <a:lnSpc>
                <a:spcPts val="4000"/>
              </a:lnSpc>
            </a:pP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= 594</a:t>
            </a:r>
            <a:endParaRPr lang="zh-TW" altLang="en-US" sz="2800" dirty="0">
              <a:solidFill>
                <a:srgbClr val="FF0000"/>
              </a:solidFill>
              <a:ea typeface="標楷體" panose="03000509000000000000" pitchFamily="65" charset="-120"/>
            </a:endParaRPr>
          </a:p>
          <a:p>
            <a:pPr eaLnBrk="1" hangingPunct="1">
              <a:lnSpc>
                <a:spcPts val="4000"/>
              </a:lnSpc>
            </a:pP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卡紙的面積是</a:t>
            </a:r>
            <a:r>
              <a:rPr lang="en-US" altLang="zh-TW" sz="2800" dirty="0">
                <a:solidFill>
                  <a:srgbClr val="FF0000"/>
                </a:solidFill>
                <a:ea typeface="標楷體" panose="03000509000000000000" pitchFamily="65" charset="-120"/>
              </a:rPr>
              <a:t>594cm</a:t>
            </a:r>
            <a:r>
              <a:rPr lang="en-US" altLang="zh-CN" sz="2800" dirty="0">
                <a:solidFill>
                  <a:srgbClr val="FF0000"/>
                </a:solidFill>
                <a:ea typeface="標楷體" panose="03000509000000000000" pitchFamily="65" charset="-120"/>
              </a:rPr>
              <a:t>²</a:t>
            </a:r>
            <a:r>
              <a: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rPr>
              <a:t>。</a:t>
            </a:r>
          </a:p>
        </p:txBody>
      </p:sp>
      <p:sp>
        <p:nvSpPr>
          <p:cNvPr id="3079" name="Rectangle 50">
            <a:extLst>
              <a:ext uri="{FF2B5EF4-FFF2-40B4-BE49-F238E27FC236}">
                <a16:creationId xmlns:a16="http://schemas.microsoft.com/office/drawing/2014/main" id="{8CA0EB9A-87FC-484E-9A89-3F8A9DF06F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425" y="828675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 dirty="0"/>
              <a:t>36.</a:t>
            </a:r>
          </a:p>
        </p:txBody>
      </p:sp>
      <p:sp>
        <p:nvSpPr>
          <p:cNvPr id="22" name="Text Box 53">
            <a:extLst>
              <a:ext uri="{FF2B5EF4-FFF2-40B4-BE49-F238E27FC236}">
                <a16:creationId xmlns:a16="http://schemas.microsoft.com/office/drawing/2014/main" id="{E537F12C-6019-4674-97C0-DC49FF783A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3095625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四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grpSp>
        <p:nvGrpSpPr>
          <p:cNvPr id="7" name="组合 6">
            <a:extLst>
              <a:ext uri="{FF2B5EF4-FFF2-40B4-BE49-F238E27FC236}">
                <a16:creationId xmlns:a16="http://schemas.microsoft.com/office/drawing/2014/main" id="{C94E666C-29B3-438A-86F8-3ABD40AC04B0}"/>
              </a:ext>
            </a:extLst>
          </p:cNvPr>
          <p:cNvGrpSpPr/>
          <p:nvPr/>
        </p:nvGrpSpPr>
        <p:grpSpPr>
          <a:xfrm>
            <a:off x="1688613" y="3388187"/>
            <a:ext cx="2630588" cy="1094771"/>
            <a:chOff x="1653380" y="1700808"/>
            <a:chExt cx="2630588" cy="1094771"/>
          </a:xfrm>
        </p:grpSpPr>
        <p:sp>
          <p:nvSpPr>
            <p:cNvPr id="32" name="Rectangle 116">
              <a:extLst>
                <a:ext uri="{FF2B5EF4-FFF2-40B4-BE49-F238E27FC236}">
                  <a16:creationId xmlns:a16="http://schemas.microsoft.com/office/drawing/2014/main" id="{833EC279-E35E-487E-8D7B-7D66D60928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53380" y="1841472"/>
              <a:ext cx="2630588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 dirty="0">
                  <a:solidFill>
                    <a:srgbClr val="FF0000"/>
                  </a:solidFill>
                </a:rPr>
                <a:t>14×         ×10</a:t>
              </a:r>
              <a:endPara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33" name="组合 32">
              <a:extLst>
                <a:ext uri="{FF2B5EF4-FFF2-40B4-BE49-F238E27FC236}">
                  <a16:creationId xmlns:a16="http://schemas.microsoft.com/office/drawing/2014/main" id="{BCD55E4D-1694-4E57-A7C2-382628E23444}"/>
                </a:ext>
              </a:extLst>
            </p:cNvPr>
            <p:cNvGrpSpPr/>
            <p:nvPr/>
          </p:nvGrpSpPr>
          <p:grpSpPr>
            <a:xfrm>
              <a:off x="2330723" y="1700808"/>
              <a:ext cx="962502" cy="883260"/>
              <a:chOff x="2469096" y="2996952"/>
              <a:chExt cx="734752" cy="883260"/>
            </a:xfrm>
          </p:grpSpPr>
          <p:sp>
            <p:nvSpPr>
              <p:cNvPr id="34" name="Rectangle 36">
                <a:extLst>
                  <a:ext uri="{FF2B5EF4-FFF2-40B4-BE49-F238E27FC236}">
                    <a16:creationId xmlns:a16="http://schemas.microsoft.com/office/drawing/2014/main" id="{33E40C17-EA3F-45A6-82F1-C53FED65C4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5776" y="2996952"/>
                <a:ext cx="64807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CN" sz="2800" dirty="0">
                    <a:solidFill>
                      <a:srgbClr val="FF0000"/>
                    </a:solidFill>
                    <a:ea typeface="標楷體" panose="03000509000000000000" pitchFamily="65" charset="-120"/>
                  </a:rPr>
                  <a:t>22</a:t>
                </a:r>
                <a:endParaRPr lang="en-US" altLang="zh-TW" sz="2800" dirty="0">
                  <a:solidFill>
                    <a:srgbClr val="FF0000"/>
                  </a:solidFill>
                  <a:ea typeface="標楷體" panose="03000509000000000000" pitchFamily="65" charset="-120"/>
                </a:endParaRPr>
              </a:p>
            </p:txBody>
          </p:sp>
          <p:sp>
            <p:nvSpPr>
              <p:cNvPr id="35" name="Rectangle 36">
                <a:extLst>
                  <a:ext uri="{FF2B5EF4-FFF2-40B4-BE49-F238E27FC236}">
                    <a16:creationId xmlns:a16="http://schemas.microsoft.com/office/drawing/2014/main" id="{39209B69-458A-4C3C-82F1-099A374125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2467" y="3356992"/>
                <a:ext cx="38137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CN" sz="2800" dirty="0">
                    <a:solidFill>
                      <a:srgbClr val="FF0000"/>
                    </a:solidFill>
                    <a:ea typeface="標楷體" panose="03000509000000000000" pitchFamily="65" charset="-120"/>
                  </a:rPr>
                  <a:t>7</a:t>
                </a:r>
                <a:endParaRPr lang="en-US" altLang="zh-TW" sz="2800" dirty="0">
                  <a:solidFill>
                    <a:srgbClr val="FF0000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37" name="直接连接符 36">
                <a:extLst>
                  <a:ext uri="{FF2B5EF4-FFF2-40B4-BE49-F238E27FC236}">
                    <a16:creationId xmlns:a16="http://schemas.microsoft.com/office/drawing/2014/main" id="{3488287A-9AEC-40DE-A5D9-383E7F6BBBA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2469096" y="3429000"/>
                <a:ext cx="662744" cy="0"/>
              </a:xfrm>
              <a:prstGeom prst="line">
                <a:avLst/>
              </a:prstGeom>
              <a:solidFill>
                <a:schemeClr val="bg1"/>
              </a:solidFill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5" name="组合 4">
            <a:extLst>
              <a:ext uri="{FF2B5EF4-FFF2-40B4-BE49-F238E27FC236}">
                <a16:creationId xmlns:a16="http://schemas.microsoft.com/office/drawing/2014/main" id="{7189A114-431A-4585-8B54-3ED2F8A72C11}"/>
              </a:ext>
            </a:extLst>
          </p:cNvPr>
          <p:cNvGrpSpPr/>
          <p:nvPr/>
        </p:nvGrpSpPr>
        <p:grpSpPr>
          <a:xfrm>
            <a:off x="3741534" y="3388187"/>
            <a:ext cx="3917416" cy="1094771"/>
            <a:chOff x="4135632" y="1823697"/>
            <a:chExt cx="3917416" cy="1094771"/>
          </a:xfrm>
        </p:grpSpPr>
        <p:sp>
          <p:nvSpPr>
            <p:cNvPr id="39" name="Rectangle 116">
              <a:extLst>
                <a:ext uri="{FF2B5EF4-FFF2-40B4-BE49-F238E27FC236}">
                  <a16:creationId xmlns:a16="http://schemas.microsoft.com/office/drawing/2014/main" id="{51EEE756-42F1-4B12-BAC6-4B57FC7FB3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5632" y="1964361"/>
              <a:ext cx="3466767" cy="9541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zh-CN" altLang="en-US" sz="2800" dirty="0">
                  <a:solidFill>
                    <a:srgbClr val="FF0000"/>
                  </a:solidFill>
                </a:rPr>
                <a:t>＋</a:t>
              </a:r>
              <a:r>
                <a:rPr lang="en-US" altLang="zh-CN" sz="2800" dirty="0">
                  <a:solidFill>
                    <a:srgbClr val="FF0000"/>
                  </a:solidFill>
                </a:rPr>
                <a:t>(14÷2)×(14÷2) ×</a:t>
              </a:r>
              <a:endParaRPr lang="zh-TW" altLang="en-US" sz="2800" dirty="0">
                <a:solidFill>
                  <a:srgbClr val="FF0000"/>
                </a:solidFill>
                <a:ea typeface="標楷體" panose="03000509000000000000" pitchFamily="65" charset="-120"/>
              </a:endParaRPr>
            </a:p>
          </p:txBody>
        </p:sp>
        <p:grpSp>
          <p:nvGrpSpPr>
            <p:cNvPr id="40" name="组合 39">
              <a:extLst>
                <a:ext uri="{FF2B5EF4-FFF2-40B4-BE49-F238E27FC236}">
                  <a16:creationId xmlns:a16="http://schemas.microsoft.com/office/drawing/2014/main" id="{A7CFE04E-ECA9-41E7-98E8-0C4F10FF5BBC}"/>
                </a:ext>
              </a:extLst>
            </p:cNvPr>
            <p:cNvGrpSpPr/>
            <p:nvPr/>
          </p:nvGrpSpPr>
          <p:grpSpPr>
            <a:xfrm>
              <a:off x="7157107" y="1823697"/>
              <a:ext cx="895941" cy="883260"/>
              <a:chOff x="2469096" y="2996952"/>
              <a:chExt cx="734752" cy="883260"/>
            </a:xfrm>
          </p:grpSpPr>
          <p:sp>
            <p:nvSpPr>
              <p:cNvPr id="41" name="Rectangle 36">
                <a:extLst>
                  <a:ext uri="{FF2B5EF4-FFF2-40B4-BE49-F238E27FC236}">
                    <a16:creationId xmlns:a16="http://schemas.microsoft.com/office/drawing/2014/main" id="{9DE46E1A-CD3C-4B19-B0AC-170B351C30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5776" y="2996952"/>
                <a:ext cx="64807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CN" sz="2800" dirty="0">
                    <a:solidFill>
                      <a:srgbClr val="FF0000"/>
                    </a:solidFill>
                    <a:ea typeface="標楷體" panose="03000509000000000000" pitchFamily="65" charset="-120"/>
                  </a:rPr>
                  <a:t>22</a:t>
                </a:r>
                <a:endParaRPr lang="en-US" altLang="zh-TW" sz="2800" dirty="0">
                  <a:solidFill>
                    <a:srgbClr val="FF0000"/>
                  </a:solidFill>
                  <a:ea typeface="標楷體" panose="03000509000000000000" pitchFamily="65" charset="-120"/>
                </a:endParaRPr>
              </a:p>
            </p:txBody>
          </p:sp>
          <p:sp>
            <p:nvSpPr>
              <p:cNvPr id="42" name="Rectangle 36">
                <a:extLst>
                  <a:ext uri="{FF2B5EF4-FFF2-40B4-BE49-F238E27FC236}">
                    <a16:creationId xmlns:a16="http://schemas.microsoft.com/office/drawing/2014/main" id="{DAA28C42-8758-4561-B8E0-0D4962218E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12467" y="3356992"/>
                <a:ext cx="381372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3324225" algn="l"/>
                  </a:tabLs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CN" sz="2800" dirty="0">
                    <a:solidFill>
                      <a:srgbClr val="FF0000"/>
                    </a:solidFill>
                    <a:ea typeface="標楷體" panose="03000509000000000000" pitchFamily="65" charset="-120"/>
                  </a:rPr>
                  <a:t>7</a:t>
                </a:r>
                <a:endParaRPr lang="en-US" altLang="zh-TW" sz="2800" dirty="0">
                  <a:solidFill>
                    <a:srgbClr val="FF0000"/>
                  </a:solidFill>
                  <a:ea typeface="標楷體" panose="03000509000000000000" pitchFamily="65" charset="-120"/>
                </a:endParaRPr>
              </a:p>
            </p:txBody>
          </p:sp>
          <p:cxnSp>
            <p:nvCxnSpPr>
              <p:cNvPr id="43" name="直接连接符 42">
                <a:extLst>
                  <a:ext uri="{FF2B5EF4-FFF2-40B4-BE49-F238E27FC236}">
                    <a16:creationId xmlns:a16="http://schemas.microsoft.com/office/drawing/2014/main" id="{8456623B-8747-47AD-B55A-877206D6ECE9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2469096" y="3429000"/>
                <a:ext cx="662744" cy="0"/>
              </a:xfrm>
              <a:prstGeom prst="line">
                <a:avLst/>
              </a:prstGeom>
              <a:solidFill>
                <a:schemeClr val="bg1"/>
              </a:solidFill>
              <a:ln w="1905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grpSp>
        <p:nvGrpSpPr>
          <p:cNvPr id="17" name="组合 16">
            <a:extLst>
              <a:ext uri="{FF2B5EF4-FFF2-40B4-BE49-F238E27FC236}">
                <a16:creationId xmlns:a16="http://schemas.microsoft.com/office/drawing/2014/main" id="{2BDFF834-1B5B-4CDC-9684-811B9D2A52A0}"/>
              </a:ext>
            </a:extLst>
          </p:cNvPr>
          <p:cNvGrpSpPr/>
          <p:nvPr/>
        </p:nvGrpSpPr>
        <p:grpSpPr>
          <a:xfrm>
            <a:off x="4972618" y="1350638"/>
            <a:ext cx="2166481" cy="1790330"/>
            <a:chOff x="112366" y="4189881"/>
            <a:chExt cx="2166481" cy="1790330"/>
          </a:xfrm>
        </p:grpSpPr>
        <p:sp>
          <p:nvSpPr>
            <p:cNvPr id="18" name="矩形 17">
              <a:extLst>
                <a:ext uri="{FF2B5EF4-FFF2-40B4-BE49-F238E27FC236}">
                  <a16:creationId xmlns:a16="http://schemas.microsoft.com/office/drawing/2014/main" id="{2A5A36D1-F68A-4C95-A4E1-BB0D527196F2}"/>
                </a:ext>
              </a:extLst>
            </p:cNvPr>
            <p:cNvSpPr/>
            <p:nvPr/>
          </p:nvSpPr>
          <p:spPr bwMode="auto">
            <a:xfrm>
              <a:off x="112366" y="4189881"/>
              <a:ext cx="2166481" cy="864000"/>
            </a:xfrm>
            <a:prstGeom prst="rect">
              <a:avLst/>
            </a:prstGeom>
            <a:solidFill>
              <a:srgbClr val="FBEDEB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  <p:sp>
          <p:nvSpPr>
            <p:cNvPr id="19" name="椭圆 18">
              <a:extLst>
                <a:ext uri="{FF2B5EF4-FFF2-40B4-BE49-F238E27FC236}">
                  <a16:creationId xmlns:a16="http://schemas.microsoft.com/office/drawing/2014/main" id="{C23E3A91-E107-4716-9898-1CD0571F18BB}"/>
                </a:ext>
              </a:extLst>
            </p:cNvPr>
            <p:cNvSpPr/>
            <p:nvPr/>
          </p:nvSpPr>
          <p:spPr bwMode="auto">
            <a:xfrm>
              <a:off x="599839" y="5065811"/>
              <a:ext cx="914400" cy="914400"/>
            </a:xfrm>
            <a:prstGeom prst="ellipse">
              <a:avLst/>
            </a:prstGeom>
            <a:solidFill>
              <a:srgbClr val="FBEDEB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zh-CN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新細明體" pitchFamily="18" charset="-120"/>
              </a:endParaRPr>
            </a:p>
          </p:txBody>
        </p:sp>
      </p:grpSp>
      <p:grpSp>
        <p:nvGrpSpPr>
          <p:cNvPr id="38" name="组合 37">
            <a:extLst>
              <a:ext uri="{FF2B5EF4-FFF2-40B4-BE49-F238E27FC236}">
                <a16:creationId xmlns:a16="http://schemas.microsoft.com/office/drawing/2014/main" id="{1C3637A4-979F-495A-89B6-379B2A73E4B3}"/>
              </a:ext>
            </a:extLst>
          </p:cNvPr>
          <p:cNvGrpSpPr/>
          <p:nvPr/>
        </p:nvGrpSpPr>
        <p:grpSpPr>
          <a:xfrm>
            <a:off x="1600126" y="1088084"/>
            <a:ext cx="2083784" cy="1722877"/>
            <a:chOff x="899592" y="1686826"/>
            <a:chExt cx="2083784" cy="1722877"/>
          </a:xfrm>
        </p:grpSpPr>
        <p:grpSp>
          <p:nvGrpSpPr>
            <p:cNvPr id="44" name="组合 43">
              <a:extLst>
                <a:ext uri="{FF2B5EF4-FFF2-40B4-BE49-F238E27FC236}">
                  <a16:creationId xmlns:a16="http://schemas.microsoft.com/office/drawing/2014/main" id="{1278993C-F4C8-4AB3-A262-FD398C18D687}"/>
                </a:ext>
              </a:extLst>
            </p:cNvPr>
            <p:cNvGrpSpPr/>
            <p:nvPr/>
          </p:nvGrpSpPr>
          <p:grpSpPr>
            <a:xfrm>
              <a:off x="2164796" y="2048743"/>
              <a:ext cx="818580" cy="722452"/>
              <a:chOff x="2364166" y="1688356"/>
              <a:chExt cx="818580" cy="722452"/>
            </a:xfrm>
          </p:grpSpPr>
          <p:grpSp>
            <p:nvGrpSpPr>
              <p:cNvPr id="62" name="组合 42">
                <a:extLst>
                  <a:ext uri="{FF2B5EF4-FFF2-40B4-BE49-F238E27FC236}">
                    <a16:creationId xmlns:a16="http://schemas.microsoft.com/office/drawing/2014/main" id="{C6DC0696-4FF7-40C0-B355-32EE811CC44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364166" y="1688356"/>
                <a:ext cx="315281" cy="722452"/>
                <a:chOff x="8146616" y="3078000"/>
                <a:chExt cx="116952" cy="423009"/>
              </a:xfrm>
            </p:grpSpPr>
            <p:cxnSp>
              <p:nvCxnSpPr>
                <p:cNvPr id="64" name="直接连接符 22">
                  <a:extLst>
                    <a:ext uri="{FF2B5EF4-FFF2-40B4-BE49-F238E27FC236}">
                      <a16:creationId xmlns:a16="http://schemas.microsoft.com/office/drawing/2014/main" id="{EF0F2747-7A0D-4F5A-8B12-833175308710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-5400000">
                  <a:off x="8208785" y="3446225"/>
                  <a:ext cx="0" cy="109567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65" name="直接连接符 22">
                  <a:extLst>
                    <a:ext uri="{FF2B5EF4-FFF2-40B4-BE49-F238E27FC236}">
                      <a16:creationId xmlns:a16="http://schemas.microsoft.com/office/drawing/2014/main" id="{274CD1DE-085C-4936-BF2A-0B96E29F330C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-5400000">
                  <a:off x="8201400" y="3023216"/>
                  <a:ext cx="0" cy="109567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66" name="直接箭头连接符 32">
                  <a:extLst>
                    <a:ext uri="{FF2B5EF4-FFF2-40B4-BE49-F238E27FC236}">
                      <a16:creationId xmlns:a16="http://schemas.microsoft.com/office/drawing/2014/main" id="{BE319BEA-11D0-4A48-8124-333FC8CCF760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 flipV="1">
                  <a:off x="8203035" y="3078000"/>
                  <a:ext cx="1" cy="414000"/>
                </a:xfrm>
                <a:prstGeom prst="straightConnector1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63" name="Text Box 50">
                <a:extLst>
                  <a:ext uri="{FF2B5EF4-FFF2-40B4-BE49-F238E27FC236}">
                    <a16:creationId xmlns:a16="http://schemas.microsoft.com/office/drawing/2014/main" id="{2D1657BD-CB34-4F26-ABB1-E9D7449C28C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479483" y="1919326"/>
                <a:ext cx="703263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1400" dirty="0"/>
                  <a:t>10cm</a:t>
                </a:r>
              </a:p>
            </p:txBody>
          </p:sp>
        </p:grpSp>
        <p:grpSp>
          <p:nvGrpSpPr>
            <p:cNvPr id="45" name="组合 44">
              <a:extLst>
                <a:ext uri="{FF2B5EF4-FFF2-40B4-BE49-F238E27FC236}">
                  <a16:creationId xmlns:a16="http://schemas.microsoft.com/office/drawing/2014/main" id="{8A01AE85-13C6-4F7F-8EDD-A68EE3A584F0}"/>
                </a:ext>
              </a:extLst>
            </p:cNvPr>
            <p:cNvGrpSpPr/>
            <p:nvPr/>
          </p:nvGrpSpPr>
          <p:grpSpPr>
            <a:xfrm>
              <a:off x="899592" y="2724326"/>
              <a:ext cx="1347556" cy="685377"/>
              <a:chOff x="1386004" y="2218500"/>
              <a:chExt cx="972001" cy="685377"/>
            </a:xfrm>
          </p:grpSpPr>
          <p:grpSp>
            <p:nvGrpSpPr>
              <p:cNvPr id="57" name="组合 42">
                <a:extLst>
                  <a:ext uri="{FF2B5EF4-FFF2-40B4-BE49-F238E27FC236}">
                    <a16:creationId xmlns:a16="http://schemas.microsoft.com/office/drawing/2014/main" id="{DB36C5CD-59BB-4C3C-9D0D-4F538AA6F9A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6200000">
                <a:off x="1657004" y="1947500"/>
                <a:ext cx="430002" cy="972001"/>
                <a:chOff x="8193990" y="3078000"/>
                <a:chExt cx="116952" cy="423009"/>
              </a:xfrm>
            </p:grpSpPr>
            <p:cxnSp>
              <p:nvCxnSpPr>
                <p:cNvPr id="59" name="直接连接符 22">
                  <a:extLst>
                    <a:ext uri="{FF2B5EF4-FFF2-40B4-BE49-F238E27FC236}">
                      <a16:creationId xmlns:a16="http://schemas.microsoft.com/office/drawing/2014/main" id="{16C8F907-0EAB-484E-A04A-D42E4723CBAF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6200000">
                  <a:off x="8256159" y="3446225"/>
                  <a:ext cx="0" cy="109567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60" name="直接连接符 22">
                  <a:extLst>
                    <a:ext uri="{FF2B5EF4-FFF2-40B4-BE49-F238E27FC236}">
                      <a16:creationId xmlns:a16="http://schemas.microsoft.com/office/drawing/2014/main" id="{99134F64-331D-4959-BF30-5D07BF216986}"/>
                    </a:ext>
                  </a:extLst>
                </p:cNvPr>
                <p:cNvCxnSpPr>
                  <a:cxnSpLocks noChangeShapeType="1"/>
                </p:cNvCxnSpPr>
                <p:nvPr/>
              </p:nvCxnSpPr>
              <p:spPr bwMode="auto">
                <a:xfrm rot="16200000">
                  <a:off x="8248774" y="3023216"/>
                  <a:ext cx="0" cy="109567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  <p:cxnSp>
              <p:nvCxnSpPr>
                <p:cNvPr id="61" name="直接箭头连接符 32">
                  <a:extLst>
                    <a:ext uri="{FF2B5EF4-FFF2-40B4-BE49-F238E27FC236}">
                      <a16:creationId xmlns:a16="http://schemas.microsoft.com/office/drawing/2014/main" id="{28746319-6330-4F11-AE55-A72C532A92E3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 flipV="1">
                  <a:off x="8203035" y="3078000"/>
                  <a:ext cx="1" cy="414000"/>
                </a:xfrm>
                <a:prstGeom prst="straightConnector1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 type="triangle" w="med" len="med"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1796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cxnSp>
          </p:grpSp>
          <p:sp>
            <p:nvSpPr>
              <p:cNvPr id="58" name="Text Box 50">
                <a:extLst>
                  <a:ext uri="{FF2B5EF4-FFF2-40B4-BE49-F238E27FC236}">
                    <a16:creationId xmlns:a16="http://schemas.microsoft.com/office/drawing/2014/main" id="{3C46ECA4-6C04-439F-A979-DF15B17AB13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95341" y="2596100"/>
                <a:ext cx="703263" cy="30777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17961" dir="2700000" algn="ctr" rotWithShape="0">
                        <a:srgbClr val="999999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zh-TW" sz="1400" dirty="0"/>
                  <a:t>14cm</a:t>
                </a:r>
              </a:p>
            </p:txBody>
          </p:sp>
        </p:grpSp>
        <p:grpSp>
          <p:nvGrpSpPr>
            <p:cNvPr id="46" name="组合 45">
              <a:extLst>
                <a:ext uri="{FF2B5EF4-FFF2-40B4-BE49-F238E27FC236}">
                  <a16:creationId xmlns:a16="http://schemas.microsoft.com/office/drawing/2014/main" id="{DDB60F6A-B4E9-4034-AA2B-DBF320A091BA}"/>
                </a:ext>
              </a:extLst>
            </p:cNvPr>
            <p:cNvGrpSpPr/>
            <p:nvPr/>
          </p:nvGrpSpPr>
          <p:grpSpPr>
            <a:xfrm>
              <a:off x="912765" y="1686826"/>
              <a:ext cx="1341481" cy="1409427"/>
              <a:chOff x="609103" y="1548148"/>
              <a:chExt cx="1341481" cy="1409427"/>
            </a:xfrm>
            <a:solidFill>
              <a:schemeClr val="bg1"/>
            </a:solidFill>
          </p:grpSpPr>
          <p:grpSp>
            <p:nvGrpSpPr>
              <p:cNvPr id="47" name="组合 46">
                <a:extLst>
                  <a:ext uri="{FF2B5EF4-FFF2-40B4-BE49-F238E27FC236}">
                    <a16:creationId xmlns:a16="http://schemas.microsoft.com/office/drawing/2014/main" id="{8179D008-C8DB-42C7-B4E4-65684183E67F}"/>
                  </a:ext>
                </a:extLst>
              </p:cNvPr>
              <p:cNvGrpSpPr/>
              <p:nvPr/>
            </p:nvGrpSpPr>
            <p:grpSpPr>
              <a:xfrm>
                <a:off x="609103" y="1913138"/>
                <a:ext cx="1341481" cy="685257"/>
                <a:chOff x="609103" y="1913138"/>
                <a:chExt cx="1341481" cy="685257"/>
              </a:xfrm>
              <a:grpFill/>
            </p:grpSpPr>
            <p:cxnSp>
              <p:nvCxnSpPr>
                <p:cNvPr id="53" name="直接连接符 52">
                  <a:extLst>
                    <a:ext uri="{FF2B5EF4-FFF2-40B4-BE49-F238E27FC236}">
                      <a16:creationId xmlns:a16="http://schemas.microsoft.com/office/drawing/2014/main" id="{546B7A69-9659-4948-87D9-BC9BE078FBDA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>
                  <a:off x="609103" y="1914395"/>
                  <a:ext cx="0" cy="684000"/>
                </a:xfrm>
                <a:prstGeom prst="line">
                  <a:avLst/>
                </a:prstGeom>
                <a:grpFill/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grpSp>
              <p:nvGrpSpPr>
                <p:cNvPr id="54" name="组合 53">
                  <a:extLst>
                    <a:ext uri="{FF2B5EF4-FFF2-40B4-BE49-F238E27FC236}">
                      <a16:creationId xmlns:a16="http://schemas.microsoft.com/office/drawing/2014/main" id="{DAF73754-0B34-4558-8F1F-A8111C30F1D8}"/>
                    </a:ext>
                  </a:extLst>
                </p:cNvPr>
                <p:cNvGrpSpPr/>
                <p:nvPr/>
              </p:nvGrpSpPr>
              <p:grpSpPr>
                <a:xfrm>
                  <a:off x="622116" y="1913138"/>
                  <a:ext cx="1328468" cy="684000"/>
                  <a:chOff x="596406" y="1913138"/>
                  <a:chExt cx="1328468" cy="684000"/>
                </a:xfrm>
                <a:grpFill/>
              </p:grpSpPr>
              <p:sp>
                <p:nvSpPr>
                  <p:cNvPr id="55" name="任意多边形: 形状 54">
                    <a:extLst>
                      <a:ext uri="{FF2B5EF4-FFF2-40B4-BE49-F238E27FC236}">
                        <a16:creationId xmlns:a16="http://schemas.microsoft.com/office/drawing/2014/main" id="{B2918E24-5ADA-4566-9AF3-17B880BD551C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596406" y="1914395"/>
                    <a:ext cx="1328468" cy="681487"/>
                  </a:xfrm>
                  <a:custGeom>
                    <a:avLst/>
                    <a:gdLst>
                      <a:gd name="connsiteX0" fmla="*/ 0 w 1328468"/>
                      <a:gd name="connsiteY0" fmla="*/ 17253 h 681487"/>
                      <a:gd name="connsiteX1" fmla="*/ 0 w 1328468"/>
                      <a:gd name="connsiteY1" fmla="*/ 672861 h 681487"/>
                      <a:gd name="connsiteX2" fmla="*/ 1319842 w 1328468"/>
                      <a:gd name="connsiteY2" fmla="*/ 681487 h 681487"/>
                      <a:gd name="connsiteX3" fmla="*/ 1328468 w 1328468"/>
                      <a:gd name="connsiteY3" fmla="*/ 0 h 681487"/>
                      <a:gd name="connsiteX4" fmla="*/ 0 w 1328468"/>
                      <a:gd name="connsiteY4" fmla="*/ 17253 h 68148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328468" h="681487">
                        <a:moveTo>
                          <a:pt x="0" y="17253"/>
                        </a:moveTo>
                        <a:lnTo>
                          <a:pt x="0" y="672861"/>
                        </a:lnTo>
                        <a:lnTo>
                          <a:pt x="1319842" y="681487"/>
                        </a:lnTo>
                        <a:lnTo>
                          <a:pt x="1328468" y="0"/>
                        </a:lnTo>
                        <a:lnTo>
                          <a:pt x="0" y="17253"/>
                        </a:lnTo>
                        <a:close/>
                      </a:path>
                    </a:pathLst>
                  </a:custGeom>
                  <a:grpFill/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non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1" lang="zh-CN" altLang="en-US" sz="18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charset="0"/>
                      <a:ea typeface="新細明體" pitchFamily="18" charset="-120"/>
                    </a:endParaRPr>
                  </a:p>
                </p:txBody>
              </p:sp>
              <p:cxnSp>
                <p:nvCxnSpPr>
                  <p:cNvPr id="56" name="直接连接符 55">
                    <a:extLst>
                      <a:ext uri="{FF2B5EF4-FFF2-40B4-BE49-F238E27FC236}">
                        <a16:creationId xmlns:a16="http://schemas.microsoft.com/office/drawing/2014/main" id="{A3B64B3D-5678-4AB9-BCBF-147EFDE9C04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 bwMode="auto">
                  <a:xfrm flipH="1">
                    <a:off x="1919208" y="1913138"/>
                    <a:ext cx="0" cy="684000"/>
                  </a:xfrm>
                  <a:prstGeom prst="line">
                    <a:avLst/>
                  </a:prstGeom>
                  <a:grpFill/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</p:cxnSp>
            </p:grpSp>
          </p:grpSp>
          <p:grpSp>
            <p:nvGrpSpPr>
              <p:cNvPr id="48" name="组合 47">
                <a:extLst>
                  <a:ext uri="{FF2B5EF4-FFF2-40B4-BE49-F238E27FC236}">
                    <a16:creationId xmlns:a16="http://schemas.microsoft.com/office/drawing/2014/main" id="{289C4E92-80C0-4B0D-B150-91BD141705E1}"/>
                  </a:ext>
                </a:extLst>
              </p:cNvPr>
              <p:cNvGrpSpPr/>
              <p:nvPr/>
            </p:nvGrpSpPr>
            <p:grpSpPr>
              <a:xfrm>
                <a:off x="611484" y="1548148"/>
                <a:ext cx="1333434" cy="1409427"/>
                <a:chOff x="595382" y="1586780"/>
                <a:chExt cx="1333434" cy="1409427"/>
              </a:xfrm>
              <a:grpFill/>
            </p:grpSpPr>
            <p:sp>
              <p:nvSpPr>
                <p:cNvPr id="49" name="弧形 48">
                  <a:extLst>
                    <a:ext uri="{FF2B5EF4-FFF2-40B4-BE49-F238E27FC236}">
                      <a16:creationId xmlns:a16="http://schemas.microsoft.com/office/drawing/2014/main" id="{701078C4-5A75-454F-A994-73B698F783A6}"/>
                    </a:ext>
                  </a:extLst>
                </p:cNvPr>
                <p:cNvSpPr/>
                <p:nvPr/>
              </p:nvSpPr>
              <p:spPr bwMode="auto">
                <a:xfrm>
                  <a:off x="595382" y="1586780"/>
                  <a:ext cx="1332000" cy="684000"/>
                </a:xfrm>
                <a:prstGeom prst="arc">
                  <a:avLst>
                    <a:gd name="adj1" fmla="val 10585404"/>
                    <a:gd name="adj2" fmla="val 10534716"/>
                  </a:avLst>
                </a:prstGeom>
                <a:grpFill/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  <p:grpSp>
              <p:nvGrpSpPr>
                <p:cNvPr id="50" name="组合 49">
                  <a:extLst>
                    <a:ext uri="{FF2B5EF4-FFF2-40B4-BE49-F238E27FC236}">
                      <a16:creationId xmlns:a16="http://schemas.microsoft.com/office/drawing/2014/main" id="{BC33CC69-E58C-457C-8C20-CE2524A1251D}"/>
                    </a:ext>
                  </a:extLst>
                </p:cNvPr>
                <p:cNvGrpSpPr/>
                <p:nvPr/>
              </p:nvGrpSpPr>
              <p:grpSpPr>
                <a:xfrm>
                  <a:off x="596992" y="2287207"/>
                  <a:ext cx="1331824" cy="709000"/>
                  <a:chOff x="7008724" y="2694547"/>
                  <a:chExt cx="971996" cy="601493"/>
                </a:xfrm>
                <a:grpFill/>
              </p:grpSpPr>
              <p:sp>
                <p:nvSpPr>
                  <p:cNvPr id="51" name="弧形 50">
                    <a:extLst>
                      <a:ext uri="{FF2B5EF4-FFF2-40B4-BE49-F238E27FC236}">
                        <a16:creationId xmlns:a16="http://schemas.microsoft.com/office/drawing/2014/main" id="{16A09FBC-EECB-447A-9DD6-58B6A0FED470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008724" y="2715756"/>
                    <a:ext cx="971996" cy="580284"/>
                  </a:xfrm>
                  <a:prstGeom prst="arc">
                    <a:avLst>
                      <a:gd name="adj1" fmla="val 10836017"/>
                      <a:gd name="adj2" fmla="val 21390421"/>
                    </a:avLst>
                  </a:prstGeom>
                  <a:grpFill/>
                  <a:ln w="19050" cap="flat" cmpd="sng" algn="ctr">
                    <a:solidFill>
                      <a:schemeClr val="tx1"/>
                    </a:solidFill>
                    <a:prstDash val="dash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non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1" lang="zh-CN" altLang="en-US" sz="1800" b="0" i="0" u="none" strike="noStrike" cap="none" normalizeH="0" baseline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charset="0"/>
                      <a:ea typeface="新細明體" pitchFamily="18" charset="-120"/>
                    </a:endParaRPr>
                  </a:p>
                </p:txBody>
              </p:sp>
              <p:sp>
                <p:nvSpPr>
                  <p:cNvPr id="52" name="弧形 51">
                    <a:extLst>
                      <a:ext uri="{FF2B5EF4-FFF2-40B4-BE49-F238E27FC236}">
                        <a16:creationId xmlns:a16="http://schemas.microsoft.com/office/drawing/2014/main" id="{B8C3CBD8-8E99-41F3-8FE5-00D7CFD5057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7008724" y="2694547"/>
                    <a:ext cx="971996" cy="580284"/>
                  </a:xfrm>
                  <a:prstGeom prst="arc">
                    <a:avLst>
                      <a:gd name="adj1" fmla="val 21414480"/>
                      <a:gd name="adj2" fmla="val 10718708"/>
                    </a:avLst>
                  </a:prstGeom>
                  <a:grpFill/>
                  <a:ln w="19050" cap="flat" cmpd="sng" algn="ctr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none" lIns="91440" tIns="45720" rIns="91440" bIns="45720" numCol="1" rtlCol="0" anchor="ctr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indent="0" algn="r" defTabSz="914400" rtl="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</a:pPr>
                    <a:endParaRPr kumimoji="1" lang="zh-CN" altLang="en-US" sz="1800" b="0" i="0" u="none" strike="noStrike" cap="none" normalizeH="0" baseline="0" dirty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Arial" charset="0"/>
                      <a:ea typeface="新細明體" pitchFamily="18" charset="-120"/>
                    </a:endParaRPr>
                  </a:p>
                </p:txBody>
              </p:sp>
            </p:grpSp>
          </p:grpSp>
        </p:grpSp>
      </p:grpSp>
      <p:grpSp>
        <p:nvGrpSpPr>
          <p:cNvPr id="67" name="组合 66">
            <a:extLst>
              <a:ext uri="{FF2B5EF4-FFF2-40B4-BE49-F238E27FC236}">
                <a16:creationId xmlns:a16="http://schemas.microsoft.com/office/drawing/2014/main" id="{29647A51-E74E-4387-BA55-21F0E60F8ADF}"/>
              </a:ext>
            </a:extLst>
          </p:cNvPr>
          <p:cNvGrpSpPr/>
          <p:nvPr/>
        </p:nvGrpSpPr>
        <p:grpSpPr>
          <a:xfrm>
            <a:off x="1608579" y="1087991"/>
            <a:ext cx="1341481" cy="1409427"/>
            <a:chOff x="609103" y="1548148"/>
            <a:chExt cx="1341481" cy="1409427"/>
          </a:xfrm>
          <a:solidFill>
            <a:srgbClr val="FBEDEB"/>
          </a:solidFill>
        </p:grpSpPr>
        <p:grpSp>
          <p:nvGrpSpPr>
            <p:cNvPr id="68" name="组合 67">
              <a:extLst>
                <a:ext uri="{FF2B5EF4-FFF2-40B4-BE49-F238E27FC236}">
                  <a16:creationId xmlns:a16="http://schemas.microsoft.com/office/drawing/2014/main" id="{E01ABA7D-A756-4DE0-82B5-0A582C0BA2BD}"/>
                </a:ext>
              </a:extLst>
            </p:cNvPr>
            <p:cNvGrpSpPr/>
            <p:nvPr/>
          </p:nvGrpSpPr>
          <p:grpSpPr>
            <a:xfrm>
              <a:off x="609103" y="1913138"/>
              <a:ext cx="1341481" cy="685257"/>
              <a:chOff x="609103" y="1913138"/>
              <a:chExt cx="1341481" cy="685257"/>
            </a:xfrm>
            <a:grpFill/>
          </p:grpSpPr>
          <p:cxnSp>
            <p:nvCxnSpPr>
              <p:cNvPr id="74" name="直接连接符 73">
                <a:extLst>
                  <a:ext uri="{FF2B5EF4-FFF2-40B4-BE49-F238E27FC236}">
                    <a16:creationId xmlns:a16="http://schemas.microsoft.com/office/drawing/2014/main" id="{1DE795BB-4F30-43C0-B75F-905273F998C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609103" y="1914395"/>
                <a:ext cx="0" cy="684000"/>
              </a:xfrm>
              <a:prstGeom prst="line">
                <a:avLst/>
              </a:prstGeom>
              <a:grp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75" name="组合 74">
                <a:extLst>
                  <a:ext uri="{FF2B5EF4-FFF2-40B4-BE49-F238E27FC236}">
                    <a16:creationId xmlns:a16="http://schemas.microsoft.com/office/drawing/2014/main" id="{F8B54FBE-729C-4B9C-811F-B29328BFEF45}"/>
                  </a:ext>
                </a:extLst>
              </p:cNvPr>
              <p:cNvGrpSpPr/>
              <p:nvPr/>
            </p:nvGrpSpPr>
            <p:grpSpPr>
              <a:xfrm>
                <a:off x="622116" y="1913138"/>
                <a:ext cx="1328468" cy="684000"/>
                <a:chOff x="596406" y="1913138"/>
                <a:chExt cx="1328468" cy="684000"/>
              </a:xfrm>
              <a:grpFill/>
            </p:grpSpPr>
            <p:sp>
              <p:nvSpPr>
                <p:cNvPr id="76" name="任意多边形: 形状 75">
                  <a:extLst>
                    <a:ext uri="{FF2B5EF4-FFF2-40B4-BE49-F238E27FC236}">
                      <a16:creationId xmlns:a16="http://schemas.microsoft.com/office/drawing/2014/main" id="{F3CD6812-4113-4AE8-8829-E1DED5547269}"/>
                    </a:ext>
                  </a:extLst>
                </p:cNvPr>
                <p:cNvSpPr/>
                <p:nvPr/>
              </p:nvSpPr>
              <p:spPr bwMode="auto">
                <a:xfrm>
                  <a:off x="596406" y="1914395"/>
                  <a:ext cx="1328468" cy="681487"/>
                </a:xfrm>
                <a:custGeom>
                  <a:avLst/>
                  <a:gdLst>
                    <a:gd name="connsiteX0" fmla="*/ 0 w 1328468"/>
                    <a:gd name="connsiteY0" fmla="*/ 17253 h 681487"/>
                    <a:gd name="connsiteX1" fmla="*/ 0 w 1328468"/>
                    <a:gd name="connsiteY1" fmla="*/ 672861 h 681487"/>
                    <a:gd name="connsiteX2" fmla="*/ 1319842 w 1328468"/>
                    <a:gd name="connsiteY2" fmla="*/ 681487 h 681487"/>
                    <a:gd name="connsiteX3" fmla="*/ 1328468 w 1328468"/>
                    <a:gd name="connsiteY3" fmla="*/ 0 h 681487"/>
                    <a:gd name="connsiteX4" fmla="*/ 0 w 1328468"/>
                    <a:gd name="connsiteY4" fmla="*/ 17253 h 6814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28468" h="681487">
                      <a:moveTo>
                        <a:pt x="0" y="17253"/>
                      </a:moveTo>
                      <a:lnTo>
                        <a:pt x="0" y="672861"/>
                      </a:lnTo>
                      <a:lnTo>
                        <a:pt x="1319842" y="681487"/>
                      </a:lnTo>
                      <a:lnTo>
                        <a:pt x="1328468" y="0"/>
                      </a:lnTo>
                      <a:lnTo>
                        <a:pt x="0" y="17253"/>
                      </a:lnTo>
                      <a:close/>
                    </a:path>
                  </a:pathLst>
                </a:custGeom>
                <a:grpFill/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  <p:cxnSp>
              <p:nvCxnSpPr>
                <p:cNvPr id="77" name="直接连接符 76">
                  <a:extLst>
                    <a:ext uri="{FF2B5EF4-FFF2-40B4-BE49-F238E27FC236}">
                      <a16:creationId xmlns:a16="http://schemas.microsoft.com/office/drawing/2014/main" id="{A01039E1-ADC3-49D5-8989-F713C71062F6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>
                  <a:off x="1919208" y="1913138"/>
                  <a:ext cx="0" cy="684000"/>
                </a:xfrm>
                <a:prstGeom prst="line">
                  <a:avLst/>
                </a:prstGeom>
                <a:grpFill/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grpSp>
          <p:nvGrpSpPr>
            <p:cNvPr id="69" name="组合 68">
              <a:extLst>
                <a:ext uri="{FF2B5EF4-FFF2-40B4-BE49-F238E27FC236}">
                  <a16:creationId xmlns:a16="http://schemas.microsoft.com/office/drawing/2014/main" id="{4381DD14-95F5-4B26-A5DE-F6C34F85CBC7}"/>
                </a:ext>
              </a:extLst>
            </p:cNvPr>
            <p:cNvGrpSpPr/>
            <p:nvPr/>
          </p:nvGrpSpPr>
          <p:grpSpPr>
            <a:xfrm>
              <a:off x="611484" y="1548148"/>
              <a:ext cx="1333434" cy="1409427"/>
              <a:chOff x="595382" y="1586780"/>
              <a:chExt cx="1333434" cy="1409427"/>
            </a:xfrm>
            <a:grpFill/>
          </p:grpSpPr>
          <p:sp>
            <p:nvSpPr>
              <p:cNvPr id="70" name="弧形 69">
                <a:extLst>
                  <a:ext uri="{FF2B5EF4-FFF2-40B4-BE49-F238E27FC236}">
                    <a16:creationId xmlns:a16="http://schemas.microsoft.com/office/drawing/2014/main" id="{549C9CB5-3F32-4E0A-9DCA-DC38F719D6E6}"/>
                  </a:ext>
                </a:extLst>
              </p:cNvPr>
              <p:cNvSpPr/>
              <p:nvPr/>
            </p:nvSpPr>
            <p:spPr bwMode="auto">
              <a:xfrm>
                <a:off x="595382" y="1586780"/>
                <a:ext cx="1332000" cy="684000"/>
              </a:xfrm>
              <a:prstGeom prst="arc">
                <a:avLst>
                  <a:gd name="adj1" fmla="val 10585404"/>
                  <a:gd name="adj2" fmla="val 10534716"/>
                </a:avLst>
              </a:prstGeom>
              <a:grpFill/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grpSp>
            <p:nvGrpSpPr>
              <p:cNvPr id="71" name="组合 70">
                <a:extLst>
                  <a:ext uri="{FF2B5EF4-FFF2-40B4-BE49-F238E27FC236}">
                    <a16:creationId xmlns:a16="http://schemas.microsoft.com/office/drawing/2014/main" id="{27490330-612C-4FFE-BFF4-8EB3BE5AE578}"/>
                  </a:ext>
                </a:extLst>
              </p:cNvPr>
              <p:cNvGrpSpPr/>
              <p:nvPr/>
            </p:nvGrpSpPr>
            <p:grpSpPr>
              <a:xfrm>
                <a:off x="596992" y="2287207"/>
                <a:ext cx="1331824" cy="709000"/>
                <a:chOff x="7008724" y="2694547"/>
                <a:chExt cx="971996" cy="601493"/>
              </a:xfrm>
              <a:grpFill/>
            </p:grpSpPr>
            <p:sp>
              <p:nvSpPr>
                <p:cNvPr id="72" name="弧形 71">
                  <a:extLst>
                    <a:ext uri="{FF2B5EF4-FFF2-40B4-BE49-F238E27FC236}">
                      <a16:creationId xmlns:a16="http://schemas.microsoft.com/office/drawing/2014/main" id="{C62162AE-F675-41D7-B6C6-4DA7AEA2D8F7}"/>
                    </a:ext>
                  </a:extLst>
                </p:cNvPr>
                <p:cNvSpPr/>
                <p:nvPr/>
              </p:nvSpPr>
              <p:spPr bwMode="auto">
                <a:xfrm>
                  <a:off x="7008724" y="2715756"/>
                  <a:ext cx="971996" cy="580284"/>
                </a:xfrm>
                <a:prstGeom prst="arc">
                  <a:avLst>
                    <a:gd name="adj1" fmla="val 10836017"/>
                    <a:gd name="adj2" fmla="val 21390421"/>
                  </a:avLst>
                </a:prstGeom>
                <a:grpFill/>
                <a:ln w="19050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73" name="弧形 72">
                  <a:extLst>
                    <a:ext uri="{FF2B5EF4-FFF2-40B4-BE49-F238E27FC236}">
                      <a16:creationId xmlns:a16="http://schemas.microsoft.com/office/drawing/2014/main" id="{5BEAD416-D3DD-46FA-9A5B-5CEBD63482CA}"/>
                    </a:ext>
                  </a:extLst>
                </p:cNvPr>
                <p:cNvSpPr/>
                <p:nvPr/>
              </p:nvSpPr>
              <p:spPr bwMode="auto">
                <a:xfrm>
                  <a:off x="7008724" y="2694547"/>
                  <a:ext cx="971996" cy="580284"/>
                </a:xfrm>
                <a:prstGeom prst="arc">
                  <a:avLst>
                    <a:gd name="adj1" fmla="val 21414480"/>
                    <a:gd name="adj2" fmla="val 10718708"/>
                  </a:avLst>
                </a:prstGeom>
                <a:grpFill/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</p:grpSp>
        </p:grpSp>
      </p:grpSp>
      <p:grpSp>
        <p:nvGrpSpPr>
          <p:cNvPr id="78" name="组合 77">
            <a:extLst>
              <a:ext uri="{FF2B5EF4-FFF2-40B4-BE49-F238E27FC236}">
                <a16:creationId xmlns:a16="http://schemas.microsoft.com/office/drawing/2014/main" id="{55BB761D-8CD4-4F7D-A28B-877DFB1440C1}"/>
              </a:ext>
            </a:extLst>
          </p:cNvPr>
          <p:cNvGrpSpPr/>
          <p:nvPr/>
        </p:nvGrpSpPr>
        <p:grpSpPr>
          <a:xfrm>
            <a:off x="1608238" y="1083797"/>
            <a:ext cx="1341481" cy="1409427"/>
            <a:chOff x="609103" y="1548148"/>
            <a:chExt cx="1341481" cy="1409427"/>
          </a:xfrm>
        </p:grpSpPr>
        <p:grpSp>
          <p:nvGrpSpPr>
            <p:cNvPr id="79" name="组合 78">
              <a:extLst>
                <a:ext uri="{FF2B5EF4-FFF2-40B4-BE49-F238E27FC236}">
                  <a16:creationId xmlns:a16="http://schemas.microsoft.com/office/drawing/2014/main" id="{5A265DCA-4CED-430D-B0A6-67B63E2D0D2A}"/>
                </a:ext>
              </a:extLst>
            </p:cNvPr>
            <p:cNvGrpSpPr/>
            <p:nvPr/>
          </p:nvGrpSpPr>
          <p:grpSpPr>
            <a:xfrm>
              <a:off x="609103" y="1913138"/>
              <a:ext cx="1341481" cy="685257"/>
              <a:chOff x="609103" y="1913138"/>
              <a:chExt cx="1341481" cy="685257"/>
            </a:xfrm>
          </p:grpSpPr>
          <p:cxnSp>
            <p:nvCxnSpPr>
              <p:cNvPr id="85" name="直接连接符 84">
                <a:extLst>
                  <a:ext uri="{FF2B5EF4-FFF2-40B4-BE49-F238E27FC236}">
                    <a16:creationId xmlns:a16="http://schemas.microsoft.com/office/drawing/2014/main" id="{7337ACD7-B8BB-4F86-A869-514A8A7732BB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609103" y="1914395"/>
                <a:ext cx="0" cy="684000"/>
              </a:xfrm>
              <a:prstGeom prst="line">
                <a:avLst/>
              </a:prstGeom>
              <a:solidFill>
                <a:schemeClr val="bg1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grpSp>
            <p:nvGrpSpPr>
              <p:cNvPr id="86" name="组合 85">
                <a:extLst>
                  <a:ext uri="{FF2B5EF4-FFF2-40B4-BE49-F238E27FC236}">
                    <a16:creationId xmlns:a16="http://schemas.microsoft.com/office/drawing/2014/main" id="{845398EB-BE5A-4B6F-9CA1-D6F51F3327D6}"/>
                  </a:ext>
                </a:extLst>
              </p:cNvPr>
              <p:cNvGrpSpPr/>
              <p:nvPr/>
            </p:nvGrpSpPr>
            <p:grpSpPr>
              <a:xfrm>
                <a:off x="622116" y="1913138"/>
                <a:ext cx="1328468" cy="684000"/>
                <a:chOff x="596406" y="1913138"/>
                <a:chExt cx="1328468" cy="684000"/>
              </a:xfrm>
            </p:grpSpPr>
            <p:sp>
              <p:nvSpPr>
                <p:cNvPr id="87" name="任意多边形: 形状 86">
                  <a:extLst>
                    <a:ext uri="{FF2B5EF4-FFF2-40B4-BE49-F238E27FC236}">
                      <a16:creationId xmlns:a16="http://schemas.microsoft.com/office/drawing/2014/main" id="{A9D5FC11-CFD5-4DF1-B67A-56FE96B9D3DB}"/>
                    </a:ext>
                  </a:extLst>
                </p:cNvPr>
                <p:cNvSpPr/>
                <p:nvPr/>
              </p:nvSpPr>
              <p:spPr bwMode="auto">
                <a:xfrm>
                  <a:off x="596406" y="1914395"/>
                  <a:ext cx="1328468" cy="681487"/>
                </a:xfrm>
                <a:custGeom>
                  <a:avLst/>
                  <a:gdLst>
                    <a:gd name="connsiteX0" fmla="*/ 0 w 1328468"/>
                    <a:gd name="connsiteY0" fmla="*/ 17253 h 681487"/>
                    <a:gd name="connsiteX1" fmla="*/ 0 w 1328468"/>
                    <a:gd name="connsiteY1" fmla="*/ 672861 h 681487"/>
                    <a:gd name="connsiteX2" fmla="*/ 1319842 w 1328468"/>
                    <a:gd name="connsiteY2" fmla="*/ 681487 h 681487"/>
                    <a:gd name="connsiteX3" fmla="*/ 1328468 w 1328468"/>
                    <a:gd name="connsiteY3" fmla="*/ 0 h 681487"/>
                    <a:gd name="connsiteX4" fmla="*/ 0 w 1328468"/>
                    <a:gd name="connsiteY4" fmla="*/ 17253 h 6814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328468" h="681487">
                      <a:moveTo>
                        <a:pt x="0" y="17253"/>
                      </a:moveTo>
                      <a:lnTo>
                        <a:pt x="0" y="672861"/>
                      </a:lnTo>
                      <a:lnTo>
                        <a:pt x="1319842" y="681487"/>
                      </a:lnTo>
                      <a:lnTo>
                        <a:pt x="1328468" y="0"/>
                      </a:lnTo>
                      <a:lnTo>
                        <a:pt x="0" y="17253"/>
                      </a:lnTo>
                      <a:close/>
                    </a:path>
                  </a:pathLst>
                </a:custGeom>
                <a:solidFill>
                  <a:srgbClr val="FBEDEB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  <p:cxnSp>
              <p:nvCxnSpPr>
                <p:cNvPr id="88" name="直接连接符 87">
                  <a:extLst>
                    <a:ext uri="{FF2B5EF4-FFF2-40B4-BE49-F238E27FC236}">
                      <a16:creationId xmlns:a16="http://schemas.microsoft.com/office/drawing/2014/main" id="{912CE282-3025-471A-926E-66968F6A54BB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>
                  <a:off x="1919208" y="1913138"/>
                  <a:ext cx="0" cy="684000"/>
                </a:xfrm>
                <a:prstGeom prst="line">
                  <a:avLst/>
                </a:prstGeom>
                <a:solidFill>
                  <a:schemeClr val="bg1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grpSp>
          <p:nvGrpSpPr>
            <p:cNvPr id="80" name="组合 79">
              <a:extLst>
                <a:ext uri="{FF2B5EF4-FFF2-40B4-BE49-F238E27FC236}">
                  <a16:creationId xmlns:a16="http://schemas.microsoft.com/office/drawing/2014/main" id="{9AD92B11-B99D-409E-B594-FAFF6F29F24B}"/>
                </a:ext>
              </a:extLst>
            </p:cNvPr>
            <p:cNvGrpSpPr/>
            <p:nvPr/>
          </p:nvGrpSpPr>
          <p:grpSpPr>
            <a:xfrm>
              <a:off x="611484" y="1548148"/>
              <a:ext cx="1333434" cy="1409427"/>
              <a:chOff x="595382" y="1586780"/>
              <a:chExt cx="1333434" cy="1409427"/>
            </a:xfrm>
          </p:grpSpPr>
          <p:sp>
            <p:nvSpPr>
              <p:cNvPr id="81" name="弧形 80">
                <a:extLst>
                  <a:ext uri="{FF2B5EF4-FFF2-40B4-BE49-F238E27FC236}">
                    <a16:creationId xmlns:a16="http://schemas.microsoft.com/office/drawing/2014/main" id="{B19D7201-A27D-41B0-BE58-FCFC31BBC010}"/>
                  </a:ext>
                </a:extLst>
              </p:cNvPr>
              <p:cNvSpPr/>
              <p:nvPr/>
            </p:nvSpPr>
            <p:spPr bwMode="auto">
              <a:xfrm>
                <a:off x="595382" y="1586780"/>
                <a:ext cx="1332000" cy="684000"/>
              </a:xfrm>
              <a:prstGeom prst="arc">
                <a:avLst>
                  <a:gd name="adj1" fmla="val 10585404"/>
                  <a:gd name="adj2" fmla="val 10534716"/>
                </a:avLst>
              </a:prstGeom>
              <a:solidFill>
                <a:srgbClr val="FBEDEB"/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none" lIns="91440" tIns="45720" rIns="9144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1" lang="zh-CN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新細明體" pitchFamily="18" charset="-120"/>
                </a:endParaRPr>
              </a:p>
            </p:txBody>
          </p:sp>
          <p:grpSp>
            <p:nvGrpSpPr>
              <p:cNvPr id="82" name="组合 81">
                <a:extLst>
                  <a:ext uri="{FF2B5EF4-FFF2-40B4-BE49-F238E27FC236}">
                    <a16:creationId xmlns:a16="http://schemas.microsoft.com/office/drawing/2014/main" id="{FA3A4FD7-9E63-497E-8829-163A7A08D21A}"/>
                  </a:ext>
                </a:extLst>
              </p:cNvPr>
              <p:cNvGrpSpPr/>
              <p:nvPr/>
            </p:nvGrpSpPr>
            <p:grpSpPr>
              <a:xfrm>
                <a:off x="596992" y="2287207"/>
                <a:ext cx="1331824" cy="709000"/>
                <a:chOff x="7008724" y="2694547"/>
                <a:chExt cx="971996" cy="601493"/>
              </a:xfrm>
            </p:grpSpPr>
            <p:sp>
              <p:nvSpPr>
                <p:cNvPr id="83" name="弧形 82">
                  <a:extLst>
                    <a:ext uri="{FF2B5EF4-FFF2-40B4-BE49-F238E27FC236}">
                      <a16:creationId xmlns:a16="http://schemas.microsoft.com/office/drawing/2014/main" id="{A5B23CD6-2DB4-4196-B26E-9E814628FEF7}"/>
                    </a:ext>
                  </a:extLst>
                </p:cNvPr>
                <p:cNvSpPr/>
                <p:nvPr/>
              </p:nvSpPr>
              <p:spPr bwMode="auto">
                <a:xfrm>
                  <a:off x="7008724" y="2715756"/>
                  <a:ext cx="971996" cy="580284"/>
                </a:xfrm>
                <a:prstGeom prst="arc">
                  <a:avLst>
                    <a:gd name="adj1" fmla="val 10836017"/>
                    <a:gd name="adj2" fmla="val 21390421"/>
                  </a:avLst>
                </a:prstGeom>
                <a:solidFill>
                  <a:srgbClr val="FBEDEB"/>
                </a:solidFill>
                <a:ln w="19050" cap="flat" cmpd="sng" algn="ctr">
                  <a:solidFill>
                    <a:schemeClr val="tx1"/>
                  </a:solidFill>
                  <a:prstDash val="dash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  <p:sp>
              <p:nvSpPr>
                <p:cNvPr id="84" name="弧形 83">
                  <a:extLst>
                    <a:ext uri="{FF2B5EF4-FFF2-40B4-BE49-F238E27FC236}">
                      <a16:creationId xmlns:a16="http://schemas.microsoft.com/office/drawing/2014/main" id="{8C3F1E6D-655A-47C9-8255-FF55D914CCB2}"/>
                    </a:ext>
                  </a:extLst>
                </p:cNvPr>
                <p:cNvSpPr/>
                <p:nvPr/>
              </p:nvSpPr>
              <p:spPr bwMode="auto">
                <a:xfrm>
                  <a:off x="7008724" y="2694547"/>
                  <a:ext cx="971996" cy="580284"/>
                </a:xfrm>
                <a:prstGeom prst="arc">
                  <a:avLst>
                    <a:gd name="adj1" fmla="val 21414480"/>
                    <a:gd name="adj2" fmla="val 10718708"/>
                  </a:avLst>
                </a:prstGeom>
                <a:solidFill>
                  <a:srgbClr val="FBEDEB"/>
                </a:solidFill>
                <a:ln w="1905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none" lIns="91440" tIns="45720" rIns="91440" bIns="45720" numCol="1" rtlCol="0" anchor="ctr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1" lang="zh-CN" altLang="en-US" sz="18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charset="0"/>
                    <a:ea typeface="新細明體" pitchFamily="18" charset="-12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204746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4530</TotalTime>
  <Words>166</Words>
  <Application>Microsoft Office PowerPoint</Application>
  <PresentationFormat>全屏显示(4:3)</PresentationFormat>
  <Paragraphs>41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DFKai-SB</vt:lpstr>
      <vt:lpstr>新細明體</vt:lpstr>
      <vt:lpstr>幼圆</vt:lpstr>
      <vt:lpstr>Arial</vt:lpstr>
      <vt:lpstr>Calibri</vt:lpstr>
      <vt:lpstr>1_預設簡報設計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591</cp:revision>
  <dcterms:modified xsi:type="dcterms:W3CDTF">2023-07-13T03:30:00Z</dcterms:modified>
</cp:coreProperties>
</file>