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3">
          <p15:clr>
            <a:srgbClr val="A4A3A4"/>
          </p15:clr>
        </p15:guide>
        <p15:guide id="2" orient="horz" pos="845">
          <p15:clr>
            <a:srgbClr val="A4A3A4"/>
          </p15:clr>
        </p15:guide>
        <p15:guide id="3" pos="657">
          <p15:clr>
            <a:srgbClr val="A4A3A4"/>
          </p15:clr>
        </p15:guide>
        <p15:guide id="4" pos="793">
          <p15:clr>
            <a:srgbClr val="A4A3A4"/>
          </p15:clr>
        </p15:guide>
        <p15:guide id="5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0066FF"/>
    <a:srgbClr val="FBEDEB"/>
    <a:srgbClr val="EBE6FE"/>
    <a:srgbClr val="008A00"/>
    <a:srgbClr val="009600"/>
    <a:srgbClr val="33660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72" d="100"/>
          <a:sy n="72" d="100"/>
        </p:scale>
        <p:origin x="1884" y="72"/>
      </p:cViewPr>
      <p:guideLst>
        <p:guide orient="horz" pos="1933"/>
        <p:guide orient="horz" pos="845"/>
        <p:guide pos="657"/>
        <p:guide pos="793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84A5311C-8576-4084-9B41-25FC74C0754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6AA3AB5-D845-4F43-9681-DEAAE295E5A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2B9F0CC0-1B89-4E19-AFDC-E1CCFB31D879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E0FDE912-C625-41A8-951A-72B8FA4930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2A4EE9D5-6802-491E-B4BD-7C34EED620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38D19D5-0361-48F7-B31C-0060DDAAF23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3F09CCE-ED25-41F6-AC48-FCA5348EA5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12BDF21-0FB3-486A-BDEF-F7724612BD1F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84CB10C-38D1-4F40-83AD-15F6ADCAFB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BDF7349-38FA-4943-B861-55FCAC043E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37043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59333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0069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29021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0559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78379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0137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50528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1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271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9089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3AD88A7F-0447-438A-A8DA-856A30293B3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D93F2EA8-58B6-4B14-9195-EA3B98510BB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6">
            <a:extLst>
              <a:ext uri="{FF2B5EF4-FFF2-40B4-BE49-F238E27FC236}">
                <a16:creationId xmlns:a16="http://schemas.microsoft.com/office/drawing/2014/main" id="{291F378F-DB89-4E99-AAD9-CE9D1F9157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038" y="896938"/>
            <a:ext cx="6913562" cy="289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400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行山徑全程長</a:t>
            </a:r>
            <a:r>
              <a:rPr lang="en-US" altLang="zh-TW" sz="2800" dirty="0">
                <a:ea typeface="標楷體" panose="03000509000000000000" pitchFamily="65" charset="-120"/>
              </a:rPr>
              <a:t>6</a:t>
            </a:r>
            <a:r>
              <a:rPr lang="zh-TW" altLang="en-US" sz="2800" dirty="0">
                <a:ea typeface="標楷體" panose="03000509000000000000" pitchFamily="65" charset="-120"/>
              </a:rPr>
              <a:t>     </a:t>
            </a:r>
            <a:r>
              <a:rPr lang="en-US" altLang="zh-TW" sz="2800" dirty="0">
                <a:ea typeface="標楷體" panose="03000509000000000000" pitchFamily="65" charset="-120"/>
              </a:rPr>
              <a:t>km</a:t>
            </a:r>
            <a:r>
              <a:rPr lang="zh-TW" altLang="en-US" sz="2800" dirty="0">
                <a:ea typeface="標楷體" panose="03000509000000000000" pitchFamily="65" charset="-120"/>
              </a:rPr>
              <a:t>，</a:t>
            </a:r>
            <a:r>
              <a:rPr lang="zh-TW" altLang="en-US" sz="2800" u="sng" dirty="0">
                <a:ea typeface="標楷體" panose="03000509000000000000" pitchFamily="65" charset="-120"/>
              </a:rPr>
              <a:t>思雯</a:t>
            </a:r>
            <a:r>
              <a:rPr lang="zh-TW" altLang="en-US" sz="2800" dirty="0">
                <a:ea typeface="標楷體" panose="03000509000000000000" pitchFamily="65" charset="-120"/>
              </a:rPr>
              <a:t>走了</a:t>
            </a:r>
            <a:r>
              <a:rPr lang="en-US" altLang="zh-TW" sz="2800" dirty="0"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ea typeface="標楷體" panose="03000509000000000000" pitchFamily="65" charset="-120"/>
              </a:rPr>
              <a:t>     </a:t>
            </a:r>
            <a:r>
              <a:rPr lang="en-US" altLang="zh-TW" sz="2800" dirty="0">
                <a:ea typeface="標楷體" panose="03000509000000000000" pitchFamily="65" charset="-120"/>
              </a:rPr>
              <a:t>km</a:t>
            </a:r>
            <a:r>
              <a:rPr lang="zh-TW" altLang="en-US" sz="2800" dirty="0">
                <a:ea typeface="標楷體" panose="03000509000000000000" pitchFamily="65" charset="-120"/>
              </a:rPr>
              <a:t>。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ct val="400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她要再走多少，才能使剩餘路程減至全程的一半？</a:t>
            </a:r>
          </a:p>
          <a:p>
            <a:pPr eaLnBrk="1" hangingPunct="1">
              <a:spcAft>
                <a:spcPts val="24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A. </a:t>
            </a:r>
            <a:r>
              <a:rPr lang="zh-TW" altLang="en-US" sz="2800" dirty="0">
                <a:ea typeface="標楷體" panose="03000509000000000000" pitchFamily="65" charset="-120"/>
              </a:rPr>
              <a:t>      </a:t>
            </a:r>
            <a:r>
              <a:rPr lang="en-US" altLang="zh-TW" sz="2800" dirty="0">
                <a:ea typeface="標楷體" panose="03000509000000000000" pitchFamily="65" charset="-120"/>
              </a:rPr>
              <a:t>km</a:t>
            </a:r>
            <a:r>
              <a:rPr lang="zh-TW" altLang="en-US" sz="2800" dirty="0">
                <a:ea typeface="標楷體" panose="03000509000000000000" pitchFamily="65" charset="-120"/>
              </a:rPr>
              <a:t>	</a:t>
            </a:r>
            <a:r>
              <a:rPr lang="en-US" altLang="zh-TW" sz="2800" dirty="0">
                <a:ea typeface="標楷體" panose="03000509000000000000" pitchFamily="65" charset="-120"/>
              </a:rPr>
              <a:t>B. 1     km</a:t>
            </a:r>
            <a:endParaRPr lang="zh-TW" altLang="en-US" sz="2800" dirty="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C. 3     km</a:t>
            </a:r>
            <a:r>
              <a:rPr lang="zh-TW" altLang="en-US" sz="2800" dirty="0">
                <a:ea typeface="標楷體" panose="03000509000000000000" pitchFamily="65" charset="-120"/>
              </a:rPr>
              <a:t>	</a:t>
            </a:r>
            <a:r>
              <a:rPr lang="en-US" altLang="zh-TW" sz="2800" dirty="0">
                <a:ea typeface="標楷體" panose="03000509000000000000" pitchFamily="65" charset="-120"/>
              </a:rPr>
              <a:t>D. 4     km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F6F9387D-6EE2-4144-ADF9-7BE51ABB8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286125"/>
            <a:ext cx="503238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CB0CB6DD-5726-40D2-9884-B429A86BCA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6175" y="3305175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A</a:t>
            </a:r>
          </a:p>
        </p:txBody>
      </p:sp>
      <p:sp>
        <p:nvSpPr>
          <p:cNvPr id="3077" name="Rectangle 50">
            <a:extLst>
              <a:ext uri="{FF2B5EF4-FFF2-40B4-BE49-F238E27FC236}">
                <a16:creationId xmlns:a16="http://schemas.microsoft.com/office/drawing/2014/main" id="{A6673CDB-B936-47F8-8219-0CED065C31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779463"/>
            <a:ext cx="9350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/>
              <a:t>6.</a:t>
            </a:r>
            <a:endParaRPr lang="en-US" altLang="zh-TW" sz="2800" dirty="0"/>
          </a:p>
        </p:txBody>
      </p:sp>
      <p:sp>
        <p:nvSpPr>
          <p:cNvPr id="69" name="Text Box 53">
            <a:extLst>
              <a:ext uri="{FF2B5EF4-FFF2-40B4-BE49-F238E27FC236}">
                <a16:creationId xmlns:a16="http://schemas.microsoft.com/office/drawing/2014/main" id="{2274B9E5-89C4-4230-A42E-E1EB05AFE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4244975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五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grpSp>
        <p:nvGrpSpPr>
          <p:cNvPr id="3079" name="组合 8">
            <a:extLst>
              <a:ext uri="{FF2B5EF4-FFF2-40B4-BE49-F238E27FC236}">
                <a16:creationId xmlns:a16="http://schemas.microsoft.com/office/drawing/2014/main" id="{442B2610-176C-416E-B251-4A89E84A97DB}"/>
              </a:ext>
            </a:extLst>
          </p:cNvPr>
          <p:cNvGrpSpPr>
            <a:grpSpLocks/>
          </p:cNvGrpSpPr>
          <p:nvPr/>
        </p:nvGrpSpPr>
        <p:grpSpPr bwMode="auto">
          <a:xfrm>
            <a:off x="3768725" y="765175"/>
            <a:ext cx="468313" cy="869950"/>
            <a:chOff x="3615089" y="345556"/>
            <a:chExt cx="468000" cy="869814"/>
          </a:xfrm>
        </p:grpSpPr>
        <p:sp>
          <p:nvSpPr>
            <p:cNvPr id="3153" name="文本框 5">
              <a:extLst>
                <a:ext uri="{FF2B5EF4-FFF2-40B4-BE49-F238E27FC236}">
                  <a16:creationId xmlns:a16="http://schemas.microsoft.com/office/drawing/2014/main" id="{66AA4F8A-41A9-4C14-A692-C3AB375852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19295" y="692150"/>
              <a:ext cx="40501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 sz="2800"/>
                <a:t>4</a:t>
              </a:r>
              <a:endParaRPr lang="zh-CN" altLang="en-US" sz="2800"/>
            </a:p>
          </p:txBody>
        </p:sp>
        <p:sp>
          <p:nvSpPr>
            <p:cNvPr id="3154" name="文本框 70">
              <a:extLst>
                <a:ext uri="{FF2B5EF4-FFF2-40B4-BE49-F238E27FC236}">
                  <a16:creationId xmlns:a16="http://schemas.microsoft.com/office/drawing/2014/main" id="{34B156EB-3091-45E9-A1F7-7F191940CF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1260" y="345556"/>
              <a:ext cx="40501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 sz="2800"/>
                <a:t>3</a:t>
              </a:r>
              <a:endParaRPr lang="zh-CN" altLang="en-US" sz="2800"/>
            </a:p>
          </p:txBody>
        </p:sp>
        <p:cxnSp>
          <p:nvCxnSpPr>
            <p:cNvPr id="3155" name="直接连接符 7">
              <a:extLst>
                <a:ext uri="{FF2B5EF4-FFF2-40B4-BE49-F238E27FC236}">
                  <a16:creationId xmlns:a16="http://schemas.microsoft.com/office/drawing/2014/main" id="{60262DBD-5064-4B97-A060-E25D5B47AF2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615089" y="778489"/>
              <a:ext cx="468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080" name="组合 74">
            <a:extLst>
              <a:ext uri="{FF2B5EF4-FFF2-40B4-BE49-F238E27FC236}">
                <a16:creationId xmlns:a16="http://schemas.microsoft.com/office/drawing/2014/main" id="{75A99302-5A54-43C6-99A0-1A8596F2CD9E}"/>
              </a:ext>
            </a:extLst>
          </p:cNvPr>
          <p:cNvGrpSpPr>
            <a:grpSpLocks/>
          </p:cNvGrpSpPr>
          <p:nvPr/>
        </p:nvGrpSpPr>
        <p:grpSpPr bwMode="auto">
          <a:xfrm>
            <a:off x="6688138" y="738188"/>
            <a:ext cx="477837" cy="869950"/>
            <a:chOff x="3604178" y="345556"/>
            <a:chExt cx="478911" cy="869814"/>
          </a:xfrm>
        </p:grpSpPr>
        <p:sp>
          <p:nvSpPr>
            <p:cNvPr id="3150" name="文本框 75">
              <a:extLst>
                <a:ext uri="{FF2B5EF4-FFF2-40B4-BE49-F238E27FC236}">
                  <a16:creationId xmlns:a16="http://schemas.microsoft.com/office/drawing/2014/main" id="{E9ABB334-76F2-4803-A02C-0189CE6350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19295" y="692150"/>
              <a:ext cx="40501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 sz="2800"/>
                <a:t>2</a:t>
              </a:r>
              <a:endParaRPr lang="zh-CN" altLang="en-US" sz="2800"/>
            </a:p>
          </p:txBody>
        </p:sp>
        <p:sp>
          <p:nvSpPr>
            <p:cNvPr id="3151" name="文本框 76">
              <a:extLst>
                <a:ext uri="{FF2B5EF4-FFF2-40B4-BE49-F238E27FC236}">
                  <a16:creationId xmlns:a16="http://schemas.microsoft.com/office/drawing/2014/main" id="{69791101-0EAD-4B55-8CAC-C0DE355417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4178" y="345556"/>
              <a:ext cx="40501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 sz="2800"/>
                <a:t>1</a:t>
              </a:r>
              <a:endParaRPr lang="zh-CN" altLang="en-US" sz="2800"/>
            </a:p>
          </p:txBody>
        </p:sp>
        <p:cxnSp>
          <p:nvCxnSpPr>
            <p:cNvPr id="3152" name="直接连接符 77">
              <a:extLst>
                <a:ext uri="{FF2B5EF4-FFF2-40B4-BE49-F238E27FC236}">
                  <a16:creationId xmlns:a16="http://schemas.microsoft.com/office/drawing/2014/main" id="{130512AE-1C04-4F1C-B572-7B219A51EA0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615089" y="778489"/>
              <a:ext cx="468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081" name="组合 78">
            <a:extLst>
              <a:ext uri="{FF2B5EF4-FFF2-40B4-BE49-F238E27FC236}">
                <a16:creationId xmlns:a16="http://schemas.microsoft.com/office/drawing/2014/main" id="{9715174D-6A32-45AC-AF6B-8208D7753FFF}"/>
              </a:ext>
            </a:extLst>
          </p:cNvPr>
          <p:cNvGrpSpPr>
            <a:grpSpLocks/>
          </p:cNvGrpSpPr>
          <p:nvPr/>
        </p:nvGrpSpPr>
        <p:grpSpPr bwMode="auto">
          <a:xfrm>
            <a:off x="1908175" y="2366963"/>
            <a:ext cx="468313" cy="868362"/>
            <a:chOff x="3615089" y="345556"/>
            <a:chExt cx="468000" cy="869814"/>
          </a:xfrm>
        </p:grpSpPr>
        <p:sp>
          <p:nvSpPr>
            <p:cNvPr id="3147" name="文本框 79">
              <a:extLst>
                <a:ext uri="{FF2B5EF4-FFF2-40B4-BE49-F238E27FC236}">
                  <a16:creationId xmlns:a16="http://schemas.microsoft.com/office/drawing/2014/main" id="{62A770B2-44D3-4FB5-83DF-6BE9179A51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19295" y="692150"/>
              <a:ext cx="40501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 sz="2800"/>
                <a:t>8</a:t>
              </a:r>
              <a:endParaRPr lang="zh-CN" altLang="en-US" sz="2800"/>
            </a:p>
          </p:txBody>
        </p:sp>
        <p:sp>
          <p:nvSpPr>
            <p:cNvPr id="3148" name="文本框 80">
              <a:extLst>
                <a:ext uri="{FF2B5EF4-FFF2-40B4-BE49-F238E27FC236}">
                  <a16:creationId xmlns:a16="http://schemas.microsoft.com/office/drawing/2014/main" id="{C6ECF95A-6BC4-42C3-8763-D6C5BD41D1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1260" y="345556"/>
              <a:ext cx="40501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 sz="2800"/>
                <a:t>7</a:t>
              </a:r>
              <a:endParaRPr lang="zh-CN" altLang="en-US" sz="2800"/>
            </a:p>
          </p:txBody>
        </p:sp>
        <p:cxnSp>
          <p:nvCxnSpPr>
            <p:cNvPr id="3149" name="直接连接符 81">
              <a:extLst>
                <a:ext uri="{FF2B5EF4-FFF2-40B4-BE49-F238E27FC236}">
                  <a16:creationId xmlns:a16="http://schemas.microsoft.com/office/drawing/2014/main" id="{BC0F2EC1-C390-4B94-A2CB-2ED89F8466A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615089" y="778489"/>
              <a:ext cx="468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082" name="组合 82">
            <a:extLst>
              <a:ext uri="{FF2B5EF4-FFF2-40B4-BE49-F238E27FC236}">
                <a16:creationId xmlns:a16="http://schemas.microsoft.com/office/drawing/2014/main" id="{D2852570-33C5-403F-AEB2-2F76B09723DF}"/>
              </a:ext>
            </a:extLst>
          </p:cNvPr>
          <p:cNvGrpSpPr>
            <a:grpSpLocks/>
          </p:cNvGrpSpPr>
          <p:nvPr/>
        </p:nvGrpSpPr>
        <p:grpSpPr bwMode="auto">
          <a:xfrm>
            <a:off x="5364163" y="2360613"/>
            <a:ext cx="468312" cy="869950"/>
            <a:chOff x="3615089" y="345556"/>
            <a:chExt cx="468000" cy="869814"/>
          </a:xfrm>
        </p:grpSpPr>
        <p:sp>
          <p:nvSpPr>
            <p:cNvPr id="3144" name="文本框 83">
              <a:extLst>
                <a:ext uri="{FF2B5EF4-FFF2-40B4-BE49-F238E27FC236}">
                  <a16:creationId xmlns:a16="http://schemas.microsoft.com/office/drawing/2014/main" id="{2B30A495-1A03-428D-8478-56849E2E6D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19295" y="692150"/>
              <a:ext cx="40501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 sz="2800"/>
                <a:t>8</a:t>
              </a:r>
              <a:endParaRPr lang="zh-CN" altLang="en-US" sz="2800"/>
            </a:p>
          </p:txBody>
        </p:sp>
        <p:sp>
          <p:nvSpPr>
            <p:cNvPr id="3145" name="文本框 84">
              <a:extLst>
                <a:ext uri="{FF2B5EF4-FFF2-40B4-BE49-F238E27FC236}">
                  <a16:creationId xmlns:a16="http://schemas.microsoft.com/office/drawing/2014/main" id="{A425AA2E-CCBC-4093-9400-BACC763B2A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1260" y="345556"/>
              <a:ext cx="40501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 sz="2800"/>
                <a:t>1</a:t>
              </a:r>
              <a:endParaRPr lang="zh-CN" altLang="en-US" sz="2800"/>
            </a:p>
          </p:txBody>
        </p:sp>
        <p:cxnSp>
          <p:nvCxnSpPr>
            <p:cNvPr id="3146" name="直接连接符 85">
              <a:extLst>
                <a:ext uri="{FF2B5EF4-FFF2-40B4-BE49-F238E27FC236}">
                  <a16:creationId xmlns:a16="http://schemas.microsoft.com/office/drawing/2014/main" id="{52B758D0-C92C-40AC-A4EE-F67FA7C574F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615089" y="778489"/>
              <a:ext cx="468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083" name="组合 86">
            <a:extLst>
              <a:ext uri="{FF2B5EF4-FFF2-40B4-BE49-F238E27FC236}">
                <a16:creationId xmlns:a16="http://schemas.microsoft.com/office/drawing/2014/main" id="{C890B1EB-305D-4B30-8C9D-F687969752F0}"/>
              </a:ext>
            </a:extLst>
          </p:cNvPr>
          <p:cNvGrpSpPr>
            <a:grpSpLocks/>
          </p:cNvGrpSpPr>
          <p:nvPr/>
        </p:nvGrpSpPr>
        <p:grpSpPr bwMode="auto">
          <a:xfrm>
            <a:off x="2049463" y="3082925"/>
            <a:ext cx="468312" cy="869950"/>
            <a:chOff x="3615089" y="345556"/>
            <a:chExt cx="468000" cy="869814"/>
          </a:xfrm>
        </p:grpSpPr>
        <p:sp>
          <p:nvSpPr>
            <p:cNvPr id="3141" name="文本框 87">
              <a:extLst>
                <a:ext uri="{FF2B5EF4-FFF2-40B4-BE49-F238E27FC236}">
                  <a16:creationId xmlns:a16="http://schemas.microsoft.com/office/drawing/2014/main" id="{F1006BA3-F245-4792-9CF9-5A55EB1D48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19295" y="692150"/>
              <a:ext cx="40501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 sz="2800"/>
                <a:t>8</a:t>
              </a:r>
              <a:endParaRPr lang="zh-CN" altLang="en-US" sz="2800"/>
            </a:p>
          </p:txBody>
        </p:sp>
        <p:sp>
          <p:nvSpPr>
            <p:cNvPr id="3142" name="文本框 88">
              <a:extLst>
                <a:ext uri="{FF2B5EF4-FFF2-40B4-BE49-F238E27FC236}">
                  <a16:creationId xmlns:a16="http://schemas.microsoft.com/office/drawing/2014/main" id="{B5D78469-B5D5-4B39-849D-A431BA55AC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1260" y="345556"/>
              <a:ext cx="40501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 sz="2800"/>
                <a:t>3</a:t>
              </a:r>
              <a:endParaRPr lang="zh-CN" altLang="en-US" sz="2800"/>
            </a:p>
          </p:txBody>
        </p:sp>
        <p:cxnSp>
          <p:nvCxnSpPr>
            <p:cNvPr id="3143" name="直接连接符 89">
              <a:extLst>
                <a:ext uri="{FF2B5EF4-FFF2-40B4-BE49-F238E27FC236}">
                  <a16:creationId xmlns:a16="http://schemas.microsoft.com/office/drawing/2014/main" id="{798E09E2-F4EE-4AA5-8D5B-4D3DDDED6F8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615089" y="778489"/>
              <a:ext cx="468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084" name="组合 90">
            <a:extLst>
              <a:ext uri="{FF2B5EF4-FFF2-40B4-BE49-F238E27FC236}">
                <a16:creationId xmlns:a16="http://schemas.microsoft.com/office/drawing/2014/main" id="{2EE94E7F-6591-41A0-AD9A-4563FA744484}"/>
              </a:ext>
            </a:extLst>
          </p:cNvPr>
          <p:cNvGrpSpPr>
            <a:grpSpLocks/>
          </p:cNvGrpSpPr>
          <p:nvPr/>
        </p:nvGrpSpPr>
        <p:grpSpPr bwMode="auto">
          <a:xfrm>
            <a:off x="5380038" y="3094038"/>
            <a:ext cx="468312" cy="869950"/>
            <a:chOff x="3615089" y="345556"/>
            <a:chExt cx="468000" cy="869814"/>
          </a:xfrm>
        </p:grpSpPr>
        <p:sp>
          <p:nvSpPr>
            <p:cNvPr id="3138" name="文本框 91">
              <a:extLst>
                <a:ext uri="{FF2B5EF4-FFF2-40B4-BE49-F238E27FC236}">
                  <a16:creationId xmlns:a16="http://schemas.microsoft.com/office/drawing/2014/main" id="{F36E8747-859B-41B1-A051-D10E6904F9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19295" y="692150"/>
              <a:ext cx="40501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 sz="2800"/>
                <a:t>8</a:t>
              </a:r>
              <a:endParaRPr lang="zh-CN" altLang="en-US" sz="2800"/>
            </a:p>
          </p:txBody>
        </p:sp>
        <p:sp>
          <p:nvSpPr>
            <p:cNvPr id="3139" name="文本框 92">
              <a:extLst>
                <a:ext uri="{FF2B5EF4-FFF2-40B4-BE49-F238E27FC236}">
                  <a16:creationId xmlns:a16="http://schemas.microsoft.com/office/drawing/2014/main" id="{BC8B219B-65BA-4B49-A2E7-E5107C1874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1260" y="345556"/>
              <a:ext cx="40501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 sz="2800"/>
                <a:t>5</a:t>
              </a:r>
              <a:endParaRPr lang="zh-CN" altLang="en-US" sz="2800"/>
            </a:p>
          </p:txBody>
        </p:sp>
        <p:cxnSp>
          <p:nvCxnSpPr>
            <p:cNvPr id="3140" name="直接连接符 93">
              <a:extLst>
                <a:ext uri="{FF2B5EF4-FFF2-40B4-BE49-F238E27FC236}">
                  <a16:creationId xmlns:a16="http://schemas.microsoft.com/office/drawing/2014/main" id="{45A4B004-BCE9-4ED6-A6A4-8363D3A68BA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615089" y="778489"/>
              <a:ext cx="468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0" name="矩形 9">
            <a:extLst>
              <a:ext uri="{FF2B5EF4-FFF2-40B4-BE49-F238E27FC236}">
                <a16:creationId xmlns:a16="http://schemas.microsoft.com/office/drawing/2014/main" id="{4DBB017E-1900-4810-8074-C46E7D7EC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5338" y="4792663"/>
            <a:ext cx="5006975" cy="277812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BD951D1F-D9DC-4E51-8A15-4EEC5EDD1BA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517775" y="1531938"/>
            <a:ext cx="2198688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" name="直接连接符 97">
            <a:extLst>
              <a:ext uri="{FF2B5EF4-FFF2-40B4-BE49-F238E27FC236}">
                <a16:creationId xmlns:a16="http://schemas.microsoft.com/office/drawing/2014/main" id="{3105A570-E3D8-4FDA-9E17-AF7F123B0F3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773738" y="1514475"/>
            <a:ext cx="193040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" name="直接连接符 99">
            <a:extLst>
              <a:ext uri="{FF2B5EF4-FFF2-40B4-BE49-F238E27FC236}">
                <a16:creationId xmlns:a16="http://schemas.microsoft.com/office/drawing/2014/main" id="{F5405908-B67D-4018-99D2-8C06D994C14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21213" y="1958975"/>
            <a:ext cx="3190875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" name="直接连接符 101">
            <a:extLst>
              <a:ext uri="{FF2B5EF4-FFF2-40B4-BE49-F238E27FC236}">
                <a16:creationId xmlns:a16="http://schemas.microsoft.com/office/drawing/2014/main" id="{B9698182-DB80-4B30-8057-BB1E01E0D7F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403350" y="2381250"/>
            <a:ext cx="1116013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右大括号 15">
            <a:extLst>
              <a:ext uri="{FF2B5EF4-FFF2-40B4-BE49-F238E27FC236}">
                <a16:creationId xmlns:a16="http://schemas.microsoft.com/office/drawing/2014/main" id="{E2AA4D28-476C-4EAC-937C-B75EE3DAF4F1}"/>
              </a:ext>
            </a:extLst>
          </p:cNvPr>
          <p:cNvSpPr>
            <a:spLocks/>
          </p:cNvSpPr>
          <p:nvPr/>
        </p:nvSpPr>
        <p:spPr bwMode="auto">
          <a:xfrm rot="5400000">
            <a:off x="4461669" y="2667794"/>
            <a:ext cx="214313" cy="5006975"/>
          </a:xfrm>
          <a:prstGeom prst="rightBrace">
            <a:avLst>
              <a:gd name="adj1" fmla="val 37316"/>
              <a:gd name="adj2" fmla="val 50000"/>
            </a:avLst>
          </a:prstGeom>
          <a:noFill/>
          <a:ln w="19050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870D2FCB-9518-414A-A929-1EE0CC57B4E7}"/>
              </a:ext>
            </a:extLst>
          </p:cNvPr>
          <p:cNvGrpSpPr>
            <a:grpSpLocks/>
          </p:cNvGrpSpPr>
          <p:nvPr/>
        </p:nvGrpSpPr>
        <p:grpSpPr bwMode="auto">
          <a:xfrm>
            <a:off x="4168775" y="5246688"/>
            <a:ext cx="976313" cy="608012"/>
            <a:chOff x="3497308" y="3376992"/>
            <a:chExt cx="975788" cy="607993"/>
          </a:xfrm>
        </p:grpSpPr>
        <p:sp>
          <p:nvSpPr>
            <p:cNvPr id="3133" name="文本框 16">
              <a:extLst>
                <a:ext uri="{FF2B5EF4-FFF2-40B4-BE49-F238E27FC236}">
                  <a16:creationId xmlns:a16="http://schemas.microsoft.com/office/drawing/2014/main" id="{425F8549-A36E-45E9-A076-8705DA39FD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7308" y="3488709"/>
              <a:ext cx="97578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>
                  <a:solidFill>
                    <a:srgbClr val="0066FF"/>
                  </a:solidFill>
                </a:rPr>
                <a:t>6     km</a:t>
              </a:r>
              <a:endParaRPr lang="zh-CN" altLang="en-US">
                <a:solidFill>
                  <a:srgbClr val="0066FF"/>
                </a:solidFill>
              </a:endParaRPr>
            </a:p>
          </p:txBody>
        </p:sp>
        <p:grpSp>
          <p:nvGrpSpPr>
            <p:cNvPr id="3134" name="组合 105">
              <a:extLst>
                <a:ext uri="{FF2B5EF4-FFF2-40B4-BE49-F238E27FC236}">
                  <a16:creationId xmlns:a16="http://schemas.microsoft.com/office/drawing/2014/main" id="{B1446AE5-C9E6-4108-AB6D-63426C8433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62516" y="3376992"/>
              <a:ext cx="405018" cy="607993"/>
              <a:chOff x="3518116" y="476227"/>
              <a:chExt cx="405018" cy="607993"/>
            </a:xfrm>
          </p:grpSpPr>
          <p:sp>
            <p:nvSpPr>
              <p:cNvPr id="3135" name="文本框 106">
                <a:extLst>
                  <a:ext uri="{FF2B5EF4-FFF2-40B4-BE49-F238E27FC236}">
                    <a16:creationId xmlns:a16="http://schemas.microsoft.com/office/drawing/2014/main" id="{DEEED009-B2A8-406F-B854-F3E144C8A0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18116" y="714888"/>
                <a:ext cx="4050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r>
                  <a:rPr lang="en-US" altLang="zh-TW">
                    <a:solidFill>
                      <a:srgbClr val="0066FF"/>
                    </a:solidFill>
                  </a:rPr>
                  <a:t>4</a:t>
                </a:r>
                <a:endParaRPr lang="zh-CN" altLang="en-US">
                  <a:solidFill>
                    <a:srgbClr val="0066FF"/>
                  </a:solidFill>
                </a:endParaRPr>
              </a:p>
            </p:txBody>
          </p:sp>
          <p:sp>
            <p:nvSpPr>
              <p:cNvPr id="3136" name="文本框 107">
                <a:extLst>
                  <a:ext uri="{FF2B5EF4-FFF2-40B4-BE49-F238E27FC236}">
                    <a16:creationId xmlns:a16="http://schemas.microsoft.com/office/drawing/2014/main" id="{A53B6B18-68A9-44D0-8534-807025BE0A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18116" y="476227"/>
                <a:ext cx="4050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r>
                  <a:rPr lang="en-US" altLang="zh-TW">
                    <a:solidFill>
                      <a:srgbClr val="0066FF"/>
                    </a:solidFill>
                  </a:rPr>
                  <a:t>3</a:t>
                </a:r>
                <a:endParaRPr lang="zh-CN" altLang="en-US">
                  <a:solidFill>
                    <a:srgbClr val="0066FF"/>
                  </a:solidFill>
                </a:endParaRPr>
              </a:p>
            </p:txBody>
          </p:sp>
          <p:cxnSp>
            <p:nvCxnSpPr>
              <p:cNvPr id="3137" name="直接连接符 108">
                <a:extLst>
                  <a:ext uri="{FF2B5EF4-FFF2-40B4-BE49-F238E27FC236}">
                    <a16:creationId xmlns:a16="http://schemas.microsoft.com/office/drawing/2014/main" id="{207F5A17-CD91-4BB6-A02F-A8CE484E865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615089" y="778489"/>
                <a:ext cx="288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20858AE6-271C-46F7-A849-885A64B0A07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071688" y="4302125"/>
            <a:ext cx="0" cy="485775"/>
          </a:xfrm>
          <a:prstGeom prst="straightConnector1">
            <a:avLst/>
          </a:prstGeom>
          <a:noFill/>
          <a:ln w="28575" algn="ctr">
            <a:solidFill>
              <a:srgbClr val="00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D7C2911B-35DB-42BC-9DAF-0B933174BAD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68825" y="4419600"/>
            <a:ext cx="0" cy="665163"/>
          </a:xfrm>
          <a:prstGeom prst="line">
            <a:avLst/>
          </a:prstGeom>
          <a:noFill/>
          <a:ln w="28575" algn="ctr">
            <a:solidFill>
              <a:srgbClr val="0066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6" name="右大括号 115">
            <a:extLst>
              <a:ext uri="{FF2B5EF4-FFF2-40B4-BE49-F238E27FC236}">
                <a16:creationId xmlns:a16="http://schemas.microsoft.com/office/drawing/2014/main" id="{24B7CF5F-3E57-4AB0-B63C-E51F73A81290}"/>
              </a:ext>
            </a:extLst>
          </p:cNvPr>
          <p:cNvSpPr>
            <a:spLocks/>
          </p:cNvSpPr>
          <p:nvPr/>
        </p:nvSpPr>
        <p:spPr bwMode="auto">
          <a:xfrm rot="5400000">
            <a:off x="3204368" y="3983832"/>
            <a:ext cx="214313" cy="2514600"/>
          </a:xfrm>
          <a:prstGeom prst="rightBrace">
            <a:avLst>
              <a:gd name="adj1" fmla="val 37264"/>
              <a:gd name="adj2" fmla="val 50000"/>
            </a:avLst>
          </a:prstGeom>
          <a:noFill/>
          <a:ln w="19050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>
              <a:solidFill>
                <a:srgbClr val="0066FF"/>
              </a:solidFill>
            </a:endParaRPr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BD6E32A8-78F6-4587-AA31-131A022E43B7}"/>
              </a:ext>
            </a:extLst>
          </p:cNvPr>
          <p:cNvGrpSpPr>
            <a:grpSpLocks/>
          </p:cNvGrpSpPr>
          <p:nvPr/>
        </p:nvGrpSpPr>
        <p:grpSpPr bwMode="auto">
          <a:xfrm>
            <a:off x="2670175" y="5341938"/>
            <a:ext cx="1381125" cy="608012"/>
            <a:chOff x="2470693" y="5414421"/>
            <a:chExt cx="1381227" cy="607993"/>
          </a:xfrm>
        </p:grpSpPr>
        <p:sp>
          <p:nvSpPr>
            <p:cNvPr id="3128" name="文本框 117">
              <a:extLst>
                <a:ext uri="{FF2B5EF4-FFF2-40B4-BE49-F238E27FC236}">
                  <a16:creationId xmlns:a16="http://schemas.microsoft.com/office/drawing/2014/main" id="{0CF62AE2-6FE4-453A-A04C-02840688AA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70693" y="5526138"/>
              <a:ext cx="138122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>
                  <a:solidFill>
                    <a:srgbClr val="0066FF"/>
                  </a:solidFill>
                </a:rPr>
                <a:t>(6     ÷2)km</a:t>
              </a:r>
              <a:endParaRPr lang="zh-CN" altLang="en-US">
                <a:solidFill>
                  <a:srgbClr val="0066FF"/>
                </a:solidFill>
              </a:endParaRPr>
            </a:p>
          </p:txBody>
        </p:sp>
        <p:grpSp>
          <p:nvGrpSpPr>
            <p:cNvPr id="3129" name="组合 118">
              <a:extLst>
                <a:ext uri="{FF2B5EF4-FFF2-40B4-BE49-F238E27FC236}">
                  <a16:creationId xmlns:a16="http://schemas.microsoft.com/office/drawing/2014/main" id="{F1166793-10EA-41D9-8394-4CCFA9F470D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69522" y="5414421"/>
              <a:ext cx="405018" cy="607993"/>
              <a:chOff x="3518116" y="476227"/>
              <a:chExt cx="405018" cy="607993"/>
            </a:xfrm>
          </p:grpSpPr>
          <p:sp>
            <p:nvSpPr>
              <p:cNvPr id="3130" name="文本框 119">
                <a:extLst>
                  <a:ext uri="{FF2B5EF4-FFF2-40B4-BE49-F238E27FC236}">
                    <a16:creationId xmlns:a16="http://schemas.microsoft.com/office/drawing/2014/main" id="{798AB9D2-B977-4B94-9920-B902ECC2CBC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18116" y="714888"/>
                <a:ext cx="4050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r>
                  <a:rPr lang="en-US" altLang="zh-TW">
                    <a:solidFill>
                      <a:srgbClr val="0066FF"/>
                    </a:solidFill>
                  </a:rPr>
                  <a:t>4</a:t>
                </a:r>
                <a:endParaRPr lang="zh-CN" altLang="en-US">
                  <a:solidFill>
                    <a:srgbClr val="0066FF"/>
                  </a:solidFill>
                </a:endParaRPr>
              </a:p>
            </p:txBody>
          </p:sp>
          <p:sp>
            <p:nvSpPr>
              <p:cNvPr id="3131" name="文本框 120">
                <a:extLst>
                  <a:ext uri="{FF2B5EF4-FFF2-40B4-BE49-F238E27FC236}">
                    <a16:creationId xmlns:a16="http://schemas.microsoft.com/office/drawing/2014/main" id="{D05D07ED-3822-4EDE-940A-5E5774ACE2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18116" y="476227"/>
                <a:ext cx="4050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r>
                  <a:rPr lang="en-US" altLang="zh-TW">
                    <a:solidFill>
                      <a:srgbClr val="0066FF"/>
                    </a:solidFill>
                  </a:rPr>
                  <a:t>3</a:t>
                </a:r>
                <a:endParaRPr lang="zh-CN" altLang="en-US">
                  <a:solidFill>
                    <a:srgbClr val="0066FF"/>
                  </a:solidFill>
                </a:endParaRPr>
              </a:p>
            </p:txBody>
          </p:sp>
          <p:cxnSp>
            <p:nvCxnSpPr>
              <p:cNvPr id="3132" name="直接连接符 121">
                <a:extLst>
                  <a:ext uri="{FF2B5EF4-FFF2-40B4-BE49-F238E27FC236}">
                    <a16:creationId xmlns:a16="http://schemas.microsoft.com/office/drawing/2014/main" id="{BBA8E133-0413-45BA-806C-3467EA9A9DE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615089" y="778489"/>
                <a:ext cx="288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124" name="右大括号 123">
            <a:extLst>
              <a:ext uri="{FF2B5EF4-FFF2-40B4-BE49-F238E27FC236}">
                <a16:creationId xmlns:a16="http://schemas.microsoft.com/office/drawing/2014/main" id="{BCB81EE8-2746-4160-8383-04DBBF6F7686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2755901" y="3902075"/>
            <a:ext cx="214312" cy="1582737"/>
          </a:xfrm>
          <a:prstGeom prst="rightBrace">
            <a:avLst>
              <a:gd name="adj1" fmla="val 37302"/>
              <a:gd name="adj2" fmla="val 50000"/>
            </a:avLst>
          </a:prstGeom>
          <a:noFill/>
          <a:ln w="19050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>
              <a:solidFill>
                <a:srgbClr val="0066FF"/>
              </a:solidFill>
            </a:endParaRPr>
          </a:p>
        </p:txBody>
      </p:sp>
      <p:grpSp>
        <p:nvGrpSpPr>
          <p:cNvPr id="125" name="组合 124">
            <a:extLst>
              <a:ext uri="{FF2B5EF4-FFF2-40B4-BE49-F238E27FC236}">
                <a16:creationId xmlns:a16="http://schemas.microsoft.com/office/drawing/2014/main" id="{DAF8D2B5-BA1A-44CB-AB3C-86E70BFEA4E8}"/>
              </a:ext>
            </a:extLst>
          </p:cNvPr>
          <p:cNvGrpSpPr>
            <a:grpSpLocks/>
          </p:cNvGrpSpPr>
          <p:nvPr/>
        </p:nvGrpSpPr>
        <p:grpSpPr bwMode="auto">
          <a:xfrm>
            <a:off x="2465388" y="4013200"/>
            <a:ext cx="976312" cy="608013"/>
            <a:chOff x="3497308" y="3376992"/>
            <a:chExt cx="975788" cy="607993"/>
          </a:xfrm>
        </p:grpSpPr>
        <p:sp>
          <p:nvSpPr>
            <p:cNvPr id="3123" name="文本框 125">
              <a:extLst>
                <a:ext uri="{FF2B5EF4-FFF2-40B4-BE49-F238E27FC236}">
                  <a16:creationId xmlns:a16="http://schemas.microsoft.com/office/drawing/2014/main" id="{4C320E59-F978-49BB-A5C8-93B559CD88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7308" y="3488709"/>
              <a:ext cx="97578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>
                  <a:solidFill>
                    <a:srgbClr val="0066FF"/>
                  </a:solidFill>
                </a:rPr>
                <a:t>2     km</a:t>
              </a:r>
              <a:endParaRPr lang="zh-CN" altLang="en-US">
                <a:solidFill>
                  <a:srgbClr val="0066FF"/>
                </a:solidFill>
              </a:endParaRPr>
            </a:p>
          </p:txBody>
        </p:sp>
        <p:grpSp>
          <p:nvGrpSpPr>
            <p:cNvPr id="3124" name="组合 126">
              <a:extLst>
                <a:ext uri="{FF2B5EF4-FFF2-40B4-BE49-F238E27FC236}">
                  <a16:creationId xmlns:a16="http://schemas.microsoft.com/office/drawing/2014/main" id="{73930054-A5A4-4149-9AE5-F1D6914951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62516" y="3376992"/>
              <a:ext cx="405018" cy="607993"/>
              <a:chOff x="3518116" y="476227"/>
              <a:chExt cx="405018" cy="607993"/>
            </a:xfrm>
          </p:grpSpPr>
          <p:sp>
            <p:nvSpPr>
              <p:cNvPr id="3125" name="文本框 127">
                <a:extLst>
                  <a:ext uri="{FF2B5EF4-FFF2-40B4-BE49-F238E27FC236}">
                    <a16:creationId xmlns:a16="http://schemas.microsoft.com/office/drawing/2014/main" id="{1F180D57-1E73-4121-AB19-48161283F6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18116" y="714888"/>
                <a:ext cx="4050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r>
                  <a:rPr lang="en-US" altLang="zh-TW">
                    <a:solidFill>
                      <a:srgbClr val="0066FF"/>
                    </a:solidFill>
                  </a:rPr>
                  <a:t>2</a:t>
                </a:r>
                <a:endParaRPr lang="zh-CN" altLang="en-US">
                  <a:solidFill>
                    <a:srgbClr val="0066FF"/>
                  </a:solidFill>
                </a:endParaRPr>
              </a:p>
            </p:txBody>
          </p:sp>
          <p:sp>
            <p:nvSpPr>
              <p:cNvPr id="3126" name="文本框 128">
                <a:extLst>
                  <a:ext uri="{FF2B5EF4-FFF2-40B4-BE49-F238E27FC236}">
                    <a16:creationId xmlns:a16="http://schemas.microsoft.com/office/drawing/2014/main" id="{898C2F41-F89D-4CDF-9715-44CA13F497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18116" y="476227"/>
                <a:ext cx="4050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r>
                  <a:rPr lang="en-US" altLang="zh-TW">
                    <a:solidFill>
                      <a:srgbClr val="0066FF"/>
                    </a:solidFill>
                  </a:rPr>
                  <a:t>1</a:t>
                </a:r>
                <a:endParaRPr lang="zh-CN" altLang="en-US">
                  <a:solidFill>
                    <a:srgbClr val="0066FF"/>
                  </a:solidFill>
                </a:endParaRPr>
              </a:p>
            </p:txBody>
          </p:sp>
          <p:cxnSp>
            <p:nvCxnSpPr>
              <p:cNvPr id="3127" name="直接连接符 129">
                <a:extLst>
                  <a:ext uri="{FF2B5EF4-FFF2-40B4-BE49-F238E27FC236}">
                    <a16:creationId xmlns:a16="http://schemas.microsoft.com/office/drawing/2014/main" id="{AA12FD57-7586-428B-ADBE-35ABEE3643D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615089" y="778489"/>
                <a:ext cx="288000" cy="0"/>
              </a:xfrm>
              <a:prstGeom prst="line">
                <a:avLst/>
              </a:prstGeom>
              <a:noFill/>
              <a:ln w="9525" algn="ctr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31" name="组合 30">
            <a:extLst>
              <a:ext uri="{FF2B5EF4-FFF2-40B4-BE49-F238E27FC236}">
                <a16:creationId xmlns:a16="http://schemas.microsoft.com/office/drawing/2014/main" id="{464ABF72-070C-4E4D-B192-722F7A999342}"/>
              </a:ext>
            </a:extLst>
          </p:cNvPr>
          <p:cNvGrpSpPr>
            <a:grpSpLocks/>
          </p:cNvGrpSpPr>
          <p:nvPr/>
        </p:nvGrpSpPr>
        <p:grpSpPr bwMode="auto">
          <a:xfrm>
            <a:off x="4675188" y="4044950"/>
            <a:ext cx="3425825" cy="608013"/>
            <a:chOff x="4538076" y="3753217"/>
            <a:chExt cx="3152423" cy="607993"/>
          </a:xfrm>
        </p:grpSpPr>
        <p:sp>
          <p:nvSpPr>
            <p:cNvPr id="3101" name="Rectangle 155">
              <a:extLst>
                <a:ext uri="{FF2B5EF4-FFF2-40B4-BE49-F238E27FC236}">
                  <a16:creationId xmlns:a16="http://schemas.microsoft.com/office/drawing/2014/main" id="{0C319708-87E9-4B4C-A6EC-BBC2AAB82B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8076" y="3838373"/>
              <a:ext cx="97375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2000">
                  <a:solidFill>
                    <a:srgbClr val="0066FF"/>
                  </a:solidFill>
                  <a:ea typeface="標楷體" panose="03000509000000000000" pitchFamily="65" charset="-120"/>
                </a:rPr>
                <a:t>再走：</a:t>
              </a:r>
            </a:p>
          </p:txBody>
        </p:sp>
        <p:grpSp>
          <p:nvGrpSpPr>
            <p:cNvPr id="3102" name="组合 29">
              <a:extLst>
                <a:ext uri="{FF2B5EF4-FFF2-40B4-BE49-F238E27FC236}">
                  <a16:creationId xmlns:a16="http://schemas.microsoft.com/office/drawing/2014/main" id="{194CF357-2940-47B1-A16B-95D69FAFAE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69118" y="3753217"/>
              <a:ext cx="2421381" cy="607993"/>
              <a:chOff x="5269118" y="3753217"/>
              <a:chExt cx="2421381" cy="607993"/>
            </a:xfrm>
          </p:grpSpPr>
          <p:grpSp>
            <p:nvGrpSpPr>
              <p:cNvPr id="3103" name="组合 27">
                <a:extLst>
                  <a:ext uri="{FF2B5EF4-FFF2-40B4-BE49-F238E27FC236}">
                    <a16:creationId xmlns:a16="http://schemas.microsoft.com/office/drawing/2014/main" id="{C95B5327-C03A-4AC0-B718-754926685DA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69118" y="3753217"/>
                <a:ext cx="1562446" cy="607993"/>
                <a:chOff x="5269118" y="3753217"/>
                <a:chExt cx="1562446" cy="607993"/>
              </a:xfrm>
            </p:grpSpPr>
            <p:grpSp>
              <p:nvGrpSpPr>
                <p:cNvPr id="3111" name="组合 133">
                  <a:extLst>
                    <a:ext uri="{FF2B5EF4-FFF2-40B4-BE49-F238E27FC236}">
                      <a16:creationId xmlns:a16="http://schemas.microsoft.com/office/drawing/2014/main" id="{94B86F40-22D0-4340-8E40-62C893E6A38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269118" y="3753217"/>
                  <a:ext cx="1137826" cy="607993"/>
                  <a:chOff x="2470694" y="5414421"/>
                  <a:chExt cx="1137826" cy="607993"/>
                </a:xfrm>
              </p:grpSpPr>
              <p:sp>
                <p:nvSpPr>
                  <p:cNvPr id="3118" name="文本框 134">
                    <a:extLst>
                      <a:ext uri="{FF2B5EF4-FFF2-40B4-BE49-F238E27FC236}">
                        <a16:creationId xmlns:a16="http://schemas.microsoft.com/office/drawing/2014/main" id="{ED1E0FFD-5AA6-4828-9C49-27896A8753B5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70694" y="5526138"/>
                    <a:ext cx="1137826" cy="36927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r>
                      <a:rPr lang="en-US" altLang="zh-TW">
                        <a:solidFill>
                          <a:srgbClr val="0066FF"/>
                        </a:solidFill>
                      </a:rPr>
                      <a:t>6      ÷2</a:t>
                    </a:r>
                    <a:r>
                      <a:rPr lang="zh-TW" altLang="zh-TW" b="1">
                        <a:solidFill>
                          <a:srgbClr val="0066FF"/>
                        </a:solidFill>
                      </a:rPr>
                      <a:t>－</a:t>
                    </a:r>
                    <a:r>
                      <a:rPr lang="zh-TW" altLang="en-US">
                        <a:solidFill>
                          <a:srgbClr val="0066FF"/>
                        </a:solidFill>
                      </a:rPr>
                      <a:t> </a:t>
                    </a:r>
                    <a:endParaRPr lang="zh-CN" altLang="en-US">
                      <a:solidFill>
                        <a:srgbClr val="0066FF"/>
                      </a:solidFill>
                    </a:endParaRPr>
                  </a:p>
                </p:txBody>
              </p:sp>
              <p:grpSp>
                <p:nvGrpSpPr>
                  <p:cNvPr id="3119" name="组合 135">
                    <a:extLst>
                      <a:ext uri="{FF2B5EF4-FFF2-40B4-BE49-F238E27FC236}">
                        <a16:creationId xmlns:a16="http://schemas.microsoft.com/office/drawing/2014/main" id="{F2741C7F-E72D-4746-A9D8-C079A2620CD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573209" y="5414421"/>
                    <a:ext cx="420945" cy="607993"/>
                    <a:chOff x="3421803" y="476227"/>
                    <a:chExt cx="420945" cy="607993"/>
                  </a:xfrm>
                </p:grpSpPr>
                <p:sp>
                  <p:nvSpPr>
                    <p:cNvPr id="3120" name="文本框 136">
                      <a:extLst>
                        <a:ext uri="{FF2B5EF4-FFF2-40B4-BE49-F238E27FC236}">
                          <a16:creationId xmlns:a16="http://schemas.microsoft.com/office/drawing/2014/main" id="{F0BE0A05-F325-42A1-A0F6-4F41F1691611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421803" y="714888"/>
                      <a:ext cx="405018" cy="36933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algn="r" eaLnBrk="1" hangingPunct="1"/>
                      <a:r>
                        <a:rPr lang="en-US" altLang="zh-TW">
                          <a:solidFill>
                            <a:srgbClr val="0066FF"/>
                          </a:solidFill>
                        </a:rPr>
                        <a:t>4</a:t>
                      </a:r>
                      <a:endParaRPr lang="zh-CN" altLang="en-US">
                        <a:solidFill>
                          <a:srgbClr val="0066FF"/>
                        </a:solidFill>
                      </a:endParaRPr>
                    </a:p>
                  </p:txBody>
                </p:sp>
                <p:sp>
                  <p:nvSpPr>
                    <p:cNvPr id="3121" name="文本框 137">
                      <a:extLst>
                        <a:ext uri="{FF2B5EF4-FFF2-40B4-BE49-F238E27FC236}">
                          <a16:creationId xmlns:a16="http://schemas.microsoft.com/office/drawing/2014/main" id="{27D1F59D-76BB-423C-B90C-6B45BF62D5CB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437730" y="476227"/>
                      <a:ext cx="405018" cy="36933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algn="r" eaLnBrk="1" hangingPunct="1"/>
                      <a:r>
                        <a:rPr lang="en-US" altLang="zh-TW">
                          <a:solidFill>
                            <a:srgbClr val="0066FF"/>
                          </a:solidFill>
                        </a:rPr>
                        <a:t>3</a:t>
                      </a:r>
                      <a:endParaRPr lang="zh-CN" altLang="en-US">
                        <a:solidFill>
                          <a:srgbClr val="0066FF"/>
                        </a:solidFill>
                      </a:endParaRPr>
                    </a:p>
                  </p:txBody>
                </p:sp>
                <p:cxnSp>
                  <p:nvCxnSpPr>
                    <p:cNvPr id="3122" name="直接连接符 138">
                      <a:extLst>
                        <a:ext uri="{FF2B5EF4-FFF2-40B4-BE49-F238E27FC236}">
                          <a16:creationId xmlns:a16="http://schemas.microsoft.com/office/drawing/2014/main" id="{850A0BDC-5CAA-46C9-956B-42F47CC17FB4}"/>
                        </a:ext>
                      </a:extLst>
                    </p:cNvPr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3532514" y="778489"/>
                      <a:ext cx="288000" cy="0"/>
                    </a:xfrm>
                    <a:prstGeom prst="line">
                      <a:avLst/>
                    </a:prstGeom>
                    <a:noFill/>
                    <a:ln w="9525" algn="ctr">
                      <a:solidFill>
                        <a:srgbClr val="0066FF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</p:grpSp>
            <p:grpSp>
              <p:nvGrpSpPr>
                <p:cNvPr id="3112" name="组合 139">
                  <a:extLst>
                    <a:ext uri="{FF2B5EF4-FFF2-40B4-BE49-F238E27FC236}">
                      <a16:creationId xmlns:a16="http://schemas.microsoft.com/office/drawing/2014/main" id="{7B3DEA7A-ADAC-4987-9BB8-B587A80473E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166674" y="3757367"/>
                  <a:ext cx="664890" cy="592444"/>
                  <a:chOff x="3630332" y="3373105"/>
                  <a:chExt cx="664890" cy="592444"/>
                </a:xfrm>
              </p:grpSpPr>
              <p:sp>
                <p:nvSpPr>
                  <p:cNvPr id="3113" name="文本框 140">
                    <a:extLst>
                      <a:ext uri="{FF2B5EF4-FFF2-40B4-BE49-F238E27FC236}">
                        <a16:creationId xmlns:a16="http://schemas.microsoft.com/office/drawing/2014/main" id="{95D737AB-2408-4A54-B72D-27AE975179E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30332" y="3488709"/>
                    <a:ext cx="664890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r>
                      <a:rPr lang="en-US" altLang="zh-TW">
                        <a:solidFill>
                          <a:srgbClr val="0066FF"/>
                        </a:solidFill>
                      </a:rPr>
                      <a:t>2     </a:t>
                    </a:r>
                    <a:endParaRPr lang="zh-CN" altLang="en-US">
                      <a:solidFill>
                        <a:srgbClr val="0066FF"/>
                      </a:solidFill>
                    </a:endParaRPr>
                  </a:p>
                </p:txBody>
              </p:sp>
              <p:grpSp>
                <p:nvGrpSpPr>
                  <p:cNvPr id="3114" name="组合 141">
                    <a:extLst>
                      <a:ext uri="{FF2B5EF4-FFF2-40B4-BE49-F238E27FC236}">
                        <a16:creationId xmlns:a16="http://schemas.microsoft.com/office/drawing/2014/main" id="{165E78CD-C331-4157-89C4-3314B8C1FC5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694393" y="3373105"/>
                    <a:ext cx="430909" cy="592444"/>
                    <a:chOff x="3549993" y="472340"/>
                    <a:chExt cx="430909" cy="592444"/>
                  </a:xfrm>
                </p:grpSpPr>
                <p:sp>
                  <p:nvSpPr>
                    <p:cNvPr id="3115" name="文本框 142">
                      <a:extLst>
                        <a:ext uri="{FF2B5EF4-FFF2-40B4-BE49-F238E27FC236}">
                          <a16:creationId xmlns:a16="http://schemas.microsoft.com/office/drawing/2014/main" id="{7C2EB846-206C-46EE-8726-1389EBDF6869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554375" y="695452"/>
                      <a:ext cx="405018" cy="36933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algn="r" eaLnBrk="1" hangingPunct="1"/>
                      <a:r>
                        <a:rPr lang="en-US" altLang="zh-TW">
                          <a:solidFill>
                            <a:srgbClr val="0066FF"/>
                          </a:solidFill>
                        </a:rPr>
                        <a:t>2</a:t>
                      </a:r>
                      <a:endParaRPr lang="zh-CN" altLang="en-US">
                        <a:solidFill>
                          <a:srgbClr val="0066FF"/>
                        </a:solidFill>
                      </a:endParaRPr>
                    </a:p>
                  </p:txBody>
                </p:sp>
                <p:sp>
                  <p:nvSpPr>
                    <p:cNvPr id="3116" name="文本框 143">
                      <a:extLst>
                        <a:ext uri="{FF2B5EF4-FFF2-40B4-BE49-F238E27FC236}">
                          <a16:creationId xmlns:a16="http://schemas.microsoft.com/office/drawing/2014/main" id="{497C5B3D-7D80-4D65-8BB1-5DF4521C3197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549993" y="472340"/>
                      <a:ext cx="405018" cy="36933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algn="r" eaLnBrk="1" hangingPunct="1"/>
                      <a:r>
                        <a:rPr lang="en-US" altLang="zh-TW">
                          <a:solidFill>
                            <a:srgbClr val="0066FF"/>
                          </a:solidFill>
                        </a:rPr>
                        <a:t>1</a:t>
                      </a:r>
                      <a:endParaRPr lang="zh-CN" altLang="en-US">
                        <a:solidFill>
                          <a:srgbClr val="0066FF"/>
                        </a:solidFill>
                      </a:endParaRPr>
                    </a:p>
                  </p:txBody>
                </p:sp>
                <p:cxnSp>
                  <p:nvCxnSpPr>
                    <p:cNvPr id="3117" name="直接连接符 144">
                      <a:extLst>
                        <a:ext uri="{FF2B5EF4-FFF2-40B4-BE49-F238E27FC236}">
                          <a16:creationId xmlns:a16="http://schemas.microsoft.com/office/drawing/2014/main" id="{25049CD1-7B96-4361-B5B5-67F7454176FB}"/>
                        </a:ext>
                      </a:extLst>
                    </p:cNvPr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3692902" y="778489"/>
                      <a:ext cx="288000" cy="0"/>
                    </a:xfrm>
                    <a:prstGeom prst="line">
                      <a:avLst/>
                    </a:prstGeom>
                    <a:noFill/>
                    <a:ln w="9525" algn="ctr">
                      <a:solidFill>
                        <a:srgbClr val="0066FF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</p:grpSp>
          </p:grpSp>
          <p:sp>
            <p:nvSpPr>
              <p:cNvPr id="3104" name="文本框 28">
                <a:extLst>
                  <a:ext uri="{FF2B5EF4-FFF2-40B4-BE49-F238E27FC236}">
                    <a16:creationId xmlns:a16="http://schemas.microsoft.com/office/drawing/2014/main" id="{A3B9C202-73EA-412C-8BEC-12190E23C99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30446" y="3878850"/>
                <a:ext cx="36004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>
                    <a:solidFill>
                      <a:srgbClr val="0066FF"/>
                    </a:solidFill>
                  </a:rPr>
                  <a:t>=</a:t>
                </a:r>
                <a:endParaRPr lang="zh-CN" altLang="en-US">
                  <a:solidFill>
                    <a:srgbClr val="0066FF"/>
                  </a:solidFill>
                </a:endParaRPr>
              </a:p>
            </p:txBody>
          </p:sp>
          <p:grpSp>
            <p:nvGrpSpPr>
              <p:cNvPr id="3105" name="组合 147">
                <a:extLst>
                  <a:ext uri="{FF2B5EF4-FFF2-40B4-BE49-F238E27FC236}">
                    <a16:creationId xmlns:a16="http://schemas.microsoft.com/office/drawing/2014/main" id="{BB796011-C756-4131-A2B1-6BC080329CD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714711" y="3763716"/>
                <a:ext cx="975788" cy="586564"/>
                <a:chOff x="3497308" y="3398421"/>
                <a:chExt cx="975788" cy="586564"/>
              </a:xfrm>
            </p:grpSpPr>
            <p:sp>
              <p:nvSpPr>
                <p:cNvPr id="3106" name="文本框 148">
                  <a:extLst>
                    <a:ext uri="{FF2B5EF4-FFF2-40B4-BE49-F238E27FC236}">
                      <a16:creationId xmlns:a16="http://schemas.microsoft.com/office/drawing/2014/main" id="{AD85B7CD-895B-4E28-892D-C926BB9821E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497308" y="3488709"/>
                  <a:ext cx="975788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hangingPunct="1"/>
                  <a:r>
                    <a:rPr lang="zh-TW" altLang="en-US">
                      <a:solidFill>
                        <a:srgbClr val="0066FF"/>
                      </a:solidFill>
                    </a:rPr>
                    <a:t>       </a:t>
                  </a:r>
                  <a:r>
                    <a:rPr lang="en-US" altLang="zh-TW">
                      <a:solidFill>
                        <a:srgbClr val="0066FF"/>
                      </a:solidFill>
                    </a:rPr>
                    <a:t>(km)</a:t>
                  </a:r>
                  <a:endParaRPr lang="zh-CN" altLang="en-US">
                    <a:solidFill>
                      <a:srgbClr val="0066FF"/>
                    </a:solidFill>
                  </a:endParaRPr>
                </a:p>
              </p:txBody>
            </p:sp>
            <p:grpSp>
              <p:nvGrpSpPr>
                <p:cNvPr id="3107" name="组合 149">
                  <a:extLst>
                    <a:ext uri="{FF2B5EF4-FFF2-40B4-BE49-F238E27FC236}">
                      <a16:creationId xmlns:a16="http://schemas.microsoft.com/office/drawing/2014/main" id="{466D3B6C-EF0D-45E4-8066-E26C8ED7233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544624" y="3398421"/>
                  <a:ext cx="414707" cy="586564"/>
                  <a:chOff x="3400224" y="497656"/>
                  <a:chExt cx="414707" cy="586564"/>
                </a:xfrm>
              </p:grpSpPr>
              <p:sp>
                <p:nvSpPr>
                  <p:cNvPr id="3108" name="文本框 150">
                    <a:extLst>
                      <a:ext uri="{FF2B5EF4-FFF2-40B4-BE49-F238E27FC236}">
                        <a16:creationId xmlns:a16="http://schemas.microsoft.com/office/drawing/2014/main" id="{BA94A89A-4C4B-42DA-BE09-79021F65434A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00224" y="714888"/>
                    <a:ext cx="405018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algn="r" eaLnBrk="1" hangingPunct="1"/>
                    <a:r>
                      <a:rPr lang="en-US" altLang="zh-TW">
                        <a:solidFill>
                          <a:srgbClr val="0066FF"/>
                        </a:solidFill>
                      </a:rPr>
                      <a:t>8</a:t>
                    </a:r>
                    <a:endParaRPr lang="zh-CN" altLang="en-US">
                      <a:solidFill>
                        <a:srgbClr val="0066FF"/>
                      </a:solidFill>
                    </a:endParaRPr>
                  </a:p>
                </p:txBody>
              </p:sp>
              <p:sp>
                <p:nvSpPr>
                  <p:cNvPr id="3109" name="文本框 151">
                    <a:extLst>
                      <a:ext uri="{FF2B5EF4-FFF2-40B4-BE49-F238E27FC236}">
                        <a16:creationId xmlns:a16="http://schemas.microsoft.com/office/drawing/2014/main" id="{65C679A4-0206-4350-804F-8D2749BE8A1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09913" y="497656"/>
                    <a:ext cx="405018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algn="r" eaLnBrk="1" hangingPunct="1"/>
                    <a:r>
                      <a:rPr lang="en-US" altLang="zh-TW">
                        <a:solidFill>
                          <a:srgbClr val="0066FF"/>
                        </a:solidFill>
                      </a:rPr>
                      <a:t>7</a:t>
                    </a:r>
                    <a:endParaRPr lang="zh-CN" altLang="en-US">
                      <a:solidFill>
                        <a:srgbClr val="0066FF"/>
                      </a:solidFill>
                    </a:endParaRPr>
                  </a:p>
                </p:txBody>
              </p:sp>
              <p:cxnSp>
                <p:nvCxnSpPr>
                  <p:cNvPr id="3110" name="直接连接符 152">
                    <a:extLst>
                      <a:ext uri="{FF2B5EF4-FFF2-40B4-BE49-F238E27FC236}">
                        <a16:creationId xmlns:a16="http://schemas.microsoft.com/office/drawing/2014/main" id="{E9189B61-2C04-4545-9C39-379E4C5720E4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519432" y="792773"/>
                    <a:ext cx="288000" cy="0"/>
                  </a:xfrm>
                  <a:prstGeom prst="line">
                    <a:avLst/>
                  </a:prstGeom>
                  <a:noFill/>
                  <a:ln w="9525" algn="ctr">
                    <a:solidFill>
                      <a:srgbClr val="0066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</p:grpSp>
        </p:grpSp>
      </p:grpSp>
      <p:sp>
        <p:nvSpPr>
          <p:cNvPr id="155" name="右大括号 154">
            <a:extLst>
              <a:ext uri="{FF2B5EF4-FFF2-40B4-BE49-F238E27FC236}">
                <a16:creationId xmlns:a16="http://schemas.microsoft.com/office/drawing/2014/main" id="{EC39E9F8-EA6B-492B-9E32-854B661AD019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4009231" y="4233069"/>
            <a:ext cx="214313" cy="904875"/>
          </a:xfrm>
          <a:prstGeom prst="rightBrace">
            <a:avLst>
              <a:gd name="adj1" fmla="val 37277"/>
              <a:gd name="adj2" fmla="val 50000"/>
            </a:avLst>
          </a:prstGeom>
          <a:noFill/>
          <a:ln w="19050" algn="ctr">
            <a:solidFill>
              <a:srgbClr val="FF99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>
              <a:solidFill>
                <a:srgbClr val="0066FF"/>
              </a:solidFill>
            </a:endParaRPr>
          </a:p>
        </p:txBody>
      </p:sp>
      <p:sp>
        <p:nvSpPr>
          <p:cNvPr id="84" name="文本框 16">
            <a:extLst>
              <a:ext uri="{FF2B5EF4-FFF2-40B4-BE49-F238E27FC236}">
                <a16:creationId xmlns:a16="http://schemas.microsoft.com/office/drawing/2014/main" id="{BC3506DE-8D43-4E5B-B5BE-F6EB8347C1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4438" y="4248150"/>
            <a:ext cx="7239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FF9933"/>
                </a:solidFill>
              </a:rPr>
              <a:t>？</a:t>
            </a:r>
            <a:r>
              <a:rPr lang="en-US" altLang="zh-TW">
                <a:solidFill>
                  <a:srgbClr val="FF9933"/>
                </a:solidFill>
              </a:rPr>
              <a:t>km</a:t>
            </a:r>
            <a:endParaRPr lang="zh-CN" altLang="en-US">
              <a:solidFill>
                <a:srgbClr val="FF99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96296E-6 L 0.17413 0.0011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98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0" grpId="0" animBg="1"/>
      <p:bldP spid="10" grpId="1" animBg="1"/>
      <p:bldP spid="16" grpId="0" animBg="1"/>
      <p:bldP spid="16" grpId="1" animBg="1"/>
      <p:bldP spid="116" grpId="0" animBg="1"/>
      <p:bldP spid="116" grpId="1" animBg="1"/>
      <p:bldP spid="124" grpId="0" animBg="1"/>
      <p:bldP spid="124" grpId="1" animBg="1"/>
      <p:bldP spid="155" grpId="0" animBg="1"/>
      <p:bldP spid="155" grpId="1" animBg="1"/>
      <p:bldP spid="84" grpId="0"/>
      <p:bldP spid="84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4063</TotalTime>
  <Words>109</Words>
  <Application>Microsoft Office PowerPoint</Application>
  <PresentationFormat>全屏显示(4:3)</PresentationFormat>
  <Paragraphs>40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519</cp:revision>
  <dcterms:modified xsi:type="dcterms:W3CDTF">2023-07-13T03:32:09Z</dcterms:modified>
</cp:coreProperties>
</file>