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252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>
        <p:scale>
          <a:sx n="300" d="100"/>
          <a:sy n="300" d="100"/>
        </p:scale>
        <p:origin x="-4674" y="-1734"/>
      </p:cViewPr>
      <p:guideLst>
        <p:guide orient="horz" pos="845"/>
        <p:guide orient="horz" pos="252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F0DE7DFD-690B-463C-81BF-E928012B6B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C4CB4AE-6C1F-4268-B085-6A9BFB2255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838B9A0-D32B-4DC3-845C-26E65C08FCA5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A861F60-2169-4111-90CD-CA3D730D68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BFF3BB5-F1E6-4084-B446-B5E7C9468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E5DFAB-AFFA-495E-B0DD-5C14BD22B9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B0F376-A8D6-4164-9715-592B01AE0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80E925E-7B8F-47E8-B4B3-289B3ED80CE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0E71B1D-F168-48D7-8CD5-85D547CF1B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76E30D5-8D7B-44F0-9147-3C77061D3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2626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3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918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433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827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680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76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757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62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082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418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E38A2FF-EDE3-404D-9CC0-A2F531A48D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8D5FD2E7-0A27-4E7B-9359-A15CD5BD33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28D84555-7F3F-43C5-B30A-736A44F8C1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472" b="5011"/>
          <a:stretch/>
        </p:blipFill>
        <p:spPr>
          <a:xfrm>
            <a:off x="3069433" y="952500"/>
            <a:ext cx="2771775" cy="2590800"/>
          </a:xfrm>
          <a:prstGeom prst="rect">
            <a:avLst/>
          </a:prstGeom>
        </p:spPr>
      </p:pic>
      <p:sp>
        <p:nvSpPr>
          <p:cNvPr id="174173" name="Rectangle 93">
            <a:extLst>
              <a:ext uri="{FF2B5EF4-FFF2-40B4-BE49-F238E27FC236}">
                <a16:creationId xmlns:a16="http://schemas.microsoft.com/office/drawing/2014/main" id="{214B3CF9-964F-43F3-95D4-6B6D0F19F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425" y="3973513"/>
            <a:ext cx="1012825" cy="411162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99A4BD1B-8AE5-4991-AF84-DEA9E72BE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7963" y="538321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925D9125-0794-4AF5-B3B4-6159AC315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313" y="5429250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BA1623FB-6957-4937-9E26-3D217B038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768350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18.</a:t>
            </a:r>
            <a:endParaRPr lang="en-US" altLang="zh-TW" sz="2800" dirty="0"/>
          </a:p>
        </p:txBody>
      </p:sp>
      <p:sp>
        <p:nvSpPr>
          <p:cNvPr id="14" name="Text Box 53">
            <a:extLst>
              <a:ext uri="{FF2B5EF4-FFF2-40B4-BE49-F238E27FC236}">
                <a16:creationId xmlns:a16="http://schemas.microsoft.com/office/drawing/2014/main" id="{AAD743AB-8408-4E82-A835-08265D30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pic>
        <p:nvPicPr>
          <p:cNvPr id="3080" name="图片 2">
            <a:extLst>
              <a:ext uri="{FF2B5EF4-FFF2-40B4-BE49-F238E27FC236}">
                <a16:creationId xmlns:a16="http://schemas.microsoft.com/office/drawing/2014/main" id="{FB202C77-0A23-4EE3-BFFA-0B2F048DAE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613" y="1031875"/>
            <a:ext cx="122237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93">
            <a:extLst>
              <a:ext uri="{FF2B5EF4-FFF2-40B4-BE49-F238E27FC236}">
                <a16:creationId xmlns:a16="http://schemas.microsoft.com/office/drawing/2014/main" id="{89E8BF0E-F386-49C7-9C0E-980368935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613" y="3973513"/>
            <a:ext cx="2486025" cy="411162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8CC3578-BCFA-46B0-93FE-11972ED09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1714500"/>
            <a:ext cx="2374900" cy="923925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solidFill>
                  <a:srgbClr val="008A00"/>
                </a:solidFill>
              </a:rPr>
              <a:t>小食亭是在他們的東北方，即他們在小食亭的西南方。</a:t>
            </a:r>
            <a:endParaRPr lang="zh-CN" altLang="en-US">
              <a:solidFill>
                <a:srgbClr val="008A00"/>
              </a:solidFill>
            </a:endParaRPr>
          </a:p>
        </p:txBody>
      </p:sp>
      <p:sp>
        <p:nvSpPr>
          <p:cNvPr id="15" name="任意多边形 14">
            <a:extLst>
              <a:ext uri="{FF2B5EF4-FFF2-40B4-BE49-F238E27FC236}">
                <a16:creationId xmlns:a16="http://schemas.microsoft.com/office/drawing/2014/main" id="{30A915D7-9F37-42F8-8F23-DD694AE9DC53}"/>
              </a:ext>
            </a:extLst>
          </p:cNvPr>
          <p:cNvSpPr>
            <a:spLocks/>
          </p:cNvSpPr>
          <p:nvPr/>
        </p:nvSpPr>
        <p:spPr bwMode="auto">
          <a:xfrm>
            <a:off x="4664075" y="1689100"/>
            <a:ext cx="695325" cy="0"/>
          </a:xfrm>
          <a:custGeom>
            <a:avLst/>
            <a:gdLst>
              <a:gd name="T0" fmla="*/ 0 w 695806"/>
              <a:gd name="T1" fmla="*/ 695325 w 695806"/>
              <a:gd name="T2" fmla="*/ 0 60000 65536"/>
              <a:gd name="T3" fmla="*/ 0 60000 6553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0" t="0" r="r" b="b"/>
            <a:pathLst>
              <a:path w="695806">
                <a:moveTo>
                  <a:pt x="0" y="0"/>
                </a:moveTo>
                <a:lnTo>
                  <a:pt x="695806" y="0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任意多边形 17">
            <a:extLst>
              <a:ext uri="{FF2B5EF4-FFF2-40B4-BE49-F238E27FC236}">
                <a16:creationId xmlns:a16="http://schemas.microsoft.com/office/drawing/2014/main" id="{27FBEF99-AA72-4EEF-8AC5-D4ED912CC64D}"/>
              </a:ext>
            </a:extLst>
          </p:cNvPr>
          <p:cNvSpPr>
            <a:spLocks/>
          </p:cNvSpPr>
          <p:nvPr/>
        </p:nvSpPr>
        <p:spPr bwMode="auto">
          <a:xfrm>
            <a:off x="5008563" y="1517650"/>
            <a:ext cx="0" cy="344488"/>
          </a:xfrm>
          <a:custGeom>
            <a:avLst/>
            <a:gdLst>
              <a:gd name="T0" fmla="*/ 0 w 3079"/>
              <a:gd name="T1" fmla="*/ 0 h 344824"/>
              <a:gd name="T2" fmla="*/ 0 w 3079"/>
              <a:gd name="T3" fmla="*/ 344488 h 344824"/>
              <a:gd name="T4" fmla="*/ 0 w 3079"/>
              <a:gd name="T5" fmla="*/ 344488 h 3448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79" h="344824">
                <a:moveTo>
                  <a:pt x="0" y="0"/>
                </a:moveTo>
                <a:cubicBezTo>
                  <a:pt x="1026" y="114941"/>
                  <a:pt x="2053" y="229883"/>
                  <a:pt x="3079" y="344824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任意多边形 18">
            <a:extLst>
              <a:ext uri="{FF2B5EF4-FFF2-40B4-BE49-F238E27FC236}">
                <a16:creationId xmlns:a16="http://schemas.microsoft.com/office/drawing/2014/main" id="{EFE8F586-46D3-4ECF-9E69-6B2B0AD10321}"/>
              </a:ext>
            </a:extLst>
          </p:cNvPr>
          <p:cNvSpPr>
            <a:spLocks/>
          </p:cNvSpPr>
          <p:nvPr/>
        </p:nvSpPr>
        <p:spPr bwMode="auto">
          <a:xfrm>
            <a:off x="4664075" y="1344613"/>
            <a:ext cx="344488" cy="344487"/>
          </a:xfrm>
          <a:custGeom>
            <a:avLst/>
            <a:gdLst>
              <a:gd name="T0" fmla="*/ 344488 w 344824"/>
              <a:gd name="T1" fmla="*/ 344487 h 344824"/>
              <a:gd name="T2" fmla="*/ 0 w 344824"/>
              <a:gd name="T3" fmla="*/ 0 h 3448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44824" h="344824">
                <a:moveTo>
                  <a:pt x="344824" y="344824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2B81919-CD9A-418E-BB4D-0A22A888B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833" y="1127125"/>
            <a:ext cx="360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1" dirty="0">
                <a:solidFill>
                  <a:srgbClr val="0066FF"/>
                </a:solidFill>
              </a:rPr>
              <a:t>×</a:t>
            </a:r>
            <a:endParaRPr lang="zh-CN" altLang="en-US" b="1" dirty="0">
              <a:solidFill>
                <a:srgbClr val="0066FF"/>
              </a:solidFill>
            </a:endParaRPr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367906B1-C709-4B99-B853-602E03C3C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075" y="3452813"/>
            <a:ext cx="7297738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  <a:defRPr/>
            </a:pPr>
            <a:r>
              <a:rPr lang="zh-TW" altLang="en-US" sz="2800" u="sng" dirty="0">
                <a:ea typeface="標楷體" panose="03000509000000000000" pitchFamily="65" charset="-120"/>
              </a:rPr>
              <a:t>麗華</a:t>
            </a:r>
            <a:r>
              <a:rPr lang="zh-TW" altLang="en-US" sz="2800" dirty="0">
                <a:ea typeface="標楷體" panose="03000509000000000000" pitchFamily="65" charset="-120"/>
              </a:rPr>
              <a:t>和朋友一起去公園，目的地是噴水池。途中他們發現小食亭是在他們的東北方。他們當時是在地圖中的哪一個位置？</a:t>
            </a:r>
          </a:p>
          <a:p>
            <a:pPr marL="514350" indent="-514350" eaLnBrk="1" hangingPunct="1">
              <a:spcAft>
                <a:spcPts val="600"/>
              </a:spcAft>
              <a:buFontTx/>
              <a:buAutoNum type="alphaUcPeriod"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B. Q           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C. R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D. S 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D2506EC-23CA-4188-8736-2FACB2AD4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8446" y="1504950"/>
            <a:ext cx="360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1" dirty="0">
                <a:solidFill>
                  <a:srgbClr val="0066FF"/>
                </a:solidFill>
              </a:rPr>
              <a:t>N</a:t>
            </a:r>
            <a:endParaRPr lang="zh-CN" altLang="en-US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3" grpId="0" animBg="1"/>
      <p:bldP spid="174173" grpId="1" animBg="1"/>
      <p:bldP spid="27" grpId="0"/>
      <p:bldP spid="11" grpId="0" animBg="1"/>
      <p:bldP spid="11" grpId="1" animBg="1"/>
      <p:bldP spid="4" grpId="0" animBg="1"/>
      <p:bldP spid="4" grpId="1" animBg="1"/>
      <p:bldP spid="20" grpId="0"/>
      <p:bldP spid="20" grpId="1"/>
      <p:bldP spid="16" grpId="0"/>
      <p:bldP spid="1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4133</TotalTime>
  <Words>90</Words>
  <Application>Microsoft Office PowerPoint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531</cp:revision>
  <dcterms:modified xsi:type="dcterms:W3CDTF">2023-07-13T03:38:23Z</dcterms:modified>
</cp:coreProperties>
</file>