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33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FFCD2F"/>
    <a:srgbClr val="FBEDEB"/>
    <a:srgbClr val="BFBFBF"/>
    <a:srgbClr val="EBE6FE"/>
    <a:srgbClr val="008A00"/>
    <a:srgbClr val="009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 varScale="1">
        <p:scale>
          <a:sx n="72" d="100"/>
          <a:sy n="72" d="100"/>
        </p:scale>
        <p:origin x="11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8257510-0AC9-45D6-BA8D-D9D4537892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5D037DA-02B0-4DC6-9463-91BE28CBF7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62AADAA-6E20-436D-BE9A-6C36A458DFBC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2402859B-35EB-40E0-9591-C76F670915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F10C6719-C408-4D45-BDB4-1B28FEE74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4815D5C-BC49-4F4B-9E6F-7AB14897CF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5E0FF65-F7FC-4FD1-A67C-4DBD60160E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6CAE936-BFFC-42D7-A444-FC0FD0BA33D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C096B33-0D60-4D2D-910B-7CD445F87D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52FD6AA-A7C3-436A-971A-90B1D21692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581508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5675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85548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0117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569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88809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39559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13092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32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79607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68134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3CDB4AA-F648-48E9-B2A6-8DB0DB25ED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143">
            <a:extLst>
              <a:ext uri="{FF2B5EF4-FFF2-40B4-BE49-F238E27FC236}">
                <a16:creationId xmlns:a16="http://schemas.microsoft.com/office/drawing/2014/main" id="{DC7E6296-D255-4EE1-9918-3A241B180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736" y="2274888"/>
            <a:ext cx="5872624" cy="433387"/>
          </a:xfrm>
          <a:prstGeom prst="rect">
            <a:avLst/>
          </a:prstGeom>
          <a:solidFill>
            <a:srgbClr val="FFC0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3074" name="Text Box 75">
            <a:extLst>
              <a:ext uri="{FF2B5EF4-FFF2-40B4-BE49-F238E27FC236}">
                <a16:creationId xmlns:a16="http://schemas.microsoft.com/office/drawing/2014/main" id="{2C1E8AE1-540F-4EFD-A79B-9DF6B212D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2192338"/>
            <a:ext cx="7934325" cy="3347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715963" indent="-715963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19. </a:t>
            </a:r>
            <a:r>
              <a:rPr lang="zh-TW" altLang="en-US" sz="2800" dirty="0">
                <a:ea typeface="標楷體" panose="03000509000000000000" pitchFamily="65" charset="-120"/>
              </a:rPr>
              <a:t>如果同時使用以上</a:t>
            </a:r>
            <a:r>
              <a:rPr lang="en-US" altLang="zh-TW" sz="2800" dirty="0">
                <a:ea typeface="標楷體" panose="03000509000000000000" pitchFamily="65" charset="-120"/>
              </a:rPr>
              <a:t>5</a:t>
            </a:r>
            <a:r>
              <a:rPr lang="zh-CN" altLang="en-US" sz="2800" dirty="0">
                <a:ea typeface="標楷體" panose="03000509000000000000" pitchFamily="65" charset="-120"/>
              </a:rPr>
              <a:t>枝竹籤拼砌</a:t>
            </a:r>
            <a:r>
              <a:rPr lang="zh-TW" altLang="en-US" sz="2800" dirty="0">
                <a:ea typeface="標楷體" panose="03000509000000000000" pitchFamily="65" charset="-120"/>
              </a:rPr>
              <a:t>一個四邊形，  </a:t>
            </a:r>
            <a:r>
              <a:rPr lang="zh-TW" altLang="en-US" sz="2800" b="1" u="sng" dirty="0">
                <a:ea typeface="標楷體" panose="03000509000000000000" pitchFamily="65" charset="-120"/>
              </a:rPr>
              <a:t>不可以</a:t>
            </a:r>
            <a:r>
              <a:rPr lang="zh-TW" altLang="en-US" sz="2800" dirty="0">
                <a:ea typeface="標楷體" panose="03000509000000000000" pitchFamily="65" charset="-120"/>
              </a:rPr>
              <a:t>拼出</a:t>
            </a:r>
            <a:r>
              <a:rPr lang="zh-TW" altLang="en-US" sz="2800">
                <a:ea typeface="標楷體" panose="03000509000000000000" pitchFamily="65" charset="-120"/>
              </a:rPr>
              <a:t>以下哪個四</a:t>
            </a:r>
            <a:r>
              <a:rPr lang="zh-TW" altLang="en-US" sz="2800" dirty="0">
                <a:ea typeface="標楷體" panose="03000509000000000000" pitchFamily="65" charset="-120"/>
              </a:rPr>
              <a:t>邊形？</a:t>
            </a:r>
          </a:p>
          <a:p>
            <a:pPr eaLnBrk="1" hangingPunct="1">
              <a:lnSpc>
                <a:spcPts val="4000"/>
              </a:lnSpc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A. </a:t>
            </a:r>
            <a:r>
              <a:rPr lang="zh-CN" altLang="en-US" sz="2800" dirty="0">
                <a:ea typeface="標楷體" panose="03000509000000000000" pitchFamily="65" charset="-120"/>
              </a:rPr>
              <a:t>正方形</a:t>
            </a:r>
            <a:r>
              <a:rPr lang="en-US" altLang="zh-TW" sz="2800" dirty="0">
                <a:ea typeface="標楷體" panose="03000509000000000000" pitchFamily="65" charset="-120"/>
              </a:rPr>
              <a:t>		           </a:t>
            </a:r>
          </a:p>
          <a:p>
            <a:pPr eaLnBrk="1" hangingPunct="1">
              <a:lnSpc>
                <a:spcPts val="4000"/>
              </a:lnSpc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B. </a:t>
            </a:r>
            <a:r>
              <a:rPr lang="zh-CN" altLang="en-US" sz="2800" dirty="0">
                <a:ea typeface="標楷體" panose="03000509000000000000" pitchFamily="65" charset="-120"/>
              </a:rPr>
              <a:t>長方形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C. </a:t>
            </a:r>
            <a:r>
              <a:rPr lang="zh-CN" altLang="en-US" sz="2800" dirty="0">
                <a:ea typeface="標楷體" panose="03000509000000000000" pitchFamily="65" charset="-120"/>
              </a:rPr>
              <a:t>平行四邊形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D.</a:t>
            </a:r>
            <a:r>
              <a:rPr lang="zh-CN" altLang="en-US" sz="2800" dirty="0">
                <a:ea typeface="標楷體" panose="03000509000000000000" pitchFamily="65" charset="-120"/>
              </a:rPr>
              <a:t>  梯形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7" name="Rectangle 34">
            <a:extLst>
              <a:ext uri="{FF2B5EF4-FFF2-40B4-BE49-F238E27FC236}">
                <a16:creationId xmlns:a16="http://schemas.microsoft.com/office/drawing/2014/main" id="{F5989EFF-FDB0-4A19-A146-3E301FB5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8344" y="4941888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78" name="Text Box 67">
            <a:extLst>
              <a:ext uri="{FF2B5EF4-FFF2-40B4-BE49-F238E27FC236}">
                <a16:creationId xmlns:a16="http://schemas.microsoft.com/office/drawing/2014/main" id="{02D07DE8-C3A2-4390-8C76-7688FFCBE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84" name="Text Box 48">
            <a:extLst>
              <a:ext uri="{FF2B5EF4-FFF2-40B4-BE49-F238E27FC236}">
                <a16:creationId xmlns:a16="http://schemas.microsoft.com/office/drawing/2014/main" id="{2B5D7B20-72D1-4524-92AC-3958DDEE7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057603"/>
            <a:ext cx="76517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8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zh-TW" altLang="zh-TW" sz="4800" dirty="0">
              <a:solidFill>
                <a:srgbClr val="FF00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36" name="流程图: 终止 35">
            <a:extLst>
              <a:ext uri="{FF2B5EF4-FFF2-40B4-BE49-F238E27FC236}">
                <a16:creationId xmlns:a16="http://schemas.microsoft.com/office/drawing/2014/main" id="{90BA7076-7320-4D61-B4ED-8112265FB229}"/>
              </a:ext>
            </a:extLst>
          </p:cNvPr>
          <p:cNvSpPr/>
          <p:nvPr/>
        </p:nvSpPr>
        <p:spPr bwMode="auto">
          <a:xfrm>
            <a:off x="1279704" y="1316848"/>
            <a:ext cx="720000" cy="72000"/>
          </a:xfrm>
          <a:prstGeom prst="flowChartTerminator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7" name="流程图: 终止 36">
            <a:extLst>
              <a:ext uri="{FF2B5EF4-FFF2-40B4-BE49-F238E27FC236}">
                <a16:creationId xmlns:a16="http://schemas.microsoft.com/office/drawing/2014/main" id="{223AD259-54BA-4C43-AD86-910D9CF29823}"/>
              </a:ext>
            </a:extLst>
          </p:cNvPr>
          <p:cNvSpPr/>
          <p:nvPr/>
        </p:nvSpPr>
        <p:spPr bwMode="auto">
          <a:xfrm>
            <a:off x="2831457" y="1316574"/>
            <a:ext cx="720000" cy="72000"/>
          </a:xfrm>
          <a:prstGeom prst="flowChartTerminator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8" name="流程图: 终止 37">
            <a:extLst>
              <a:ext uri="{FF2B5EF4-FFF2-40B4-BE49-F238E27FC236}">
                <a16:creationId xmlns:a16="http://schemas.microsoft.com/office/drawing/2014/main" id="{719AE896-BE16-433C-BAB5-607F084F9D8E}"/>
              </a:ext>
            </a:extLst>
          </p:cNvPr>
          <p:cNvSpPr/>
          <p:nvPr/>
        </p:nvSpPr>
        <p:spPr bwMode="auto">
          <a:xfrm>
            <a:off x="4427716" y="1324381"/>
            <a:ext cx="720000" cy="72000"/>
          </a:xfrm>
          <a:prstGeom prst="flowChartTerminator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9" name="流程图: 终止 38">
            <a:extLst>
              <a:ext uri="{FF2B5EF4-FFF2-40B4-BE49-F238E27FC236}">
                <a16:creationId xmlns:a16="http://schemas.microsoft.com/office/drawing/2014/main" id="{AD16361F-22F3-4F2A-ABAC-B7ACDDA59EE0}"/>
              </a:ext>
            </a:extLst>
          </p:cNvPr>
          <p:cNvSpPr/>
          <p:nvPr/>
        </p:nvSpPr>
        <p:spPr bwMode="auto">
          <a:xfrm>
            <a:off x="1239494" y="1733676"/>
            <a:ext cx="1440000" cy="72000"/>
          </a:xfrm>
          <a:prstGeom prst="flowChartTerminator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0" name="流程图: 终止 39">
            <a:extLst>
              <a:ext uri="{FF2B5EF4-FFF2-40B4-BE49-F238E27FC236}">
                <a16:creationId xmlns:a16="http://schemas.microsoft.com/office/drawing/2014/main" id="{26AADDA0-1FEE-48BC-8DC2-124B05EE083F}"/>
              </a:ext>
            </a:extLst>
          </p:cNvPr>
          <p:cNvSpPr/>
          <p:nvPr/>
        </p:nvSpPr>
        <p:spPr bwMode="auto">
          <a:xfrm>
            <a:off x="3347716" y="1749831"/>
            <a:ext cx="2160000" cy="72000"/>
          </a:xfrm>
          <a:prstGeom prst="flowChartTerminator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4" name="Rectangle 155">
            <a:extLst>
              <a:ext uri="{FF2B5EF4-FFF2-40B4-BE49-F238E27FC236}">
                <a16:creationId xmlns:a16="http://schemas.microsoft.com/office/drawing/2014/main" id="{DD7985F6-39FB-4637-ADCA-6F28BA64E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736" y="1171747"/>
            <a:ext cx="6113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dirty="0">
                <a:ea typeface="標楷體" panose="03000509000000000000" pitchFamily="65" charset="-120"/>
              </a:rPr>
              <a:t>2cm</a:t>
            </a:r>
            <a:endParaRPr lang="zh-TW" altLang="en-US" sz="1600" dirty="0">
              <a:ea typeface="標楷體" panose="03000509000000000000" pitchFamily="65" charset="-120"/>
            </a:endParaRPr>
          </a:p>
        </p:txBody>
      </p:sp>
      <p:sp>
        <p:nvSpPr>
          <p:cNvPr id="45" name="Rectangle 155">
            <a:extLst>
              <a:ext uri="{FF2B5EF4-FFF2-40B4-BE49-F238E27FC236}">
                <a16:creationId xmlns:a16="http://schemas.microsoft.com/office/drawing/2014/main" id="{CC161BDC-5757-4031-9E0A-AE4BBD180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489" y="1157086"/>
            <a:ext cx="6113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dirty="0">
                <a:ea typeface="標楷體" panose="03000509000000000000" pitchFamily="65" charset="-120"/>
              </a:rPr>
              <a:t>2cm</a:t>
            </a:r>
            <a:endParaRPr lang="zh-TW" altLang="en-US" sz="1600" dirty="0">
              <a:ea typeface="標楷體" panose="03000509000000000000" pitchFamily="65" charset="-120"/>
            </a:endParaRPr>
          </a:p>
        </p:txBody>
      </p:sp>
      <p:sp>
        <p:nvSpPr>
          <p:cNvPr id="46" name="Rectangle 155">
            <a:extLst>
              <a:ext uri="{FF2B5EF4-FFF2-40B4-BE49-F238E27FC236}">
                <a16:creationId xmlns:a16="http://schemas.microsoft.com/office/drawing/2014/main" id="{0F809D20-8F00-4CE6-A8AE-282A09AC1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748" y="1188278"/>
            <a:ext cx="6113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dirty="0">
                <a:ea typeface="標楷體" panose="03000509000000000000" pitchFamily="65" charset="-120"/>
              </a:rPr>
              <a:t>2cm</a:t>
            </a:r>
            <a:endParaRPr lang="zh-TW" altLang="en-US" sz="1600" dirty="0">
              <a:ea typeface="標楷體" panose="03000509000000000000" pitchFamily="65" charset="-120"/>
            </a:endParaRPr>
          </a:p>
        </p:txBody>
      </p:sp>
      <p:sp>
        <p:nvSpPr>
          <p:cNvPr id="55" name="Rectangle 155">
            <a:extLst>
              <a:ext uri="{FF2B5EF4-FFF2-40B4-BE49-F238E27FC236}">
                <a16:creationId xmlns:a16="http://schemas.microsoft.com/office/drawing/2014/main" id="{7D6D38BB-E72F-431C-B120-0BE38E45E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685" y="1573687"/>
            <a:ext cx="6113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dirty="0">
                <a:ea typeface="標楷體" panose="03000509000000000000" pitchFamily="65" charset="-120"/>
              </a:rPr>
              <a:t>4cm</a:t>
            </a:r>
            <a:endParaRPr lang="zh-TW" altLang="en-US" sz="1600" dirty="0">
              <a:ea typeface="標楷體" panose="03000509000000000000" pitchFamily="65" charset="-120"/>
            </a:endParaRPr>
          </a:p>
        </p:txBody>
      </p:sp>
      <p:sp>
        <p:nvSpPr>
          <p:cNvPr id="63" name="Rectangle 155">
            <a:extLst>
              <a:ext uri="{FF2B5EF4-FFF2-40B4-BE49-F238E27FC236}">
                <a16:creationId xmlns:a16="http://schemas.microsoft.com/office/drawing/2014/main" id="{49E2DC02-51B6-4580-A3C1-2342AE2C0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474" y="1604240"/>
            <a:ext cx="6113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 dirty="0">
                <a:ea typeface="標楷體" panose="03000509000000000000" pitchFamily="65" charset="-120"/>
              </a:rPr>
              <a:t>6cm</a:t>
            </a:r>
            <a:endParaRPr lang="zh-TW" altLang="en-US" sz="1600" dirty="0">
              <a:ea typeface="標楷體" panose="03000509000000000000" pitchFamily="65" charset="-120"/>
            </a:endParaRPr>
          </a:p>
        </p:txBody>
      </p:sp>
      <p:sp>
        <p:nvSpPr>
          <p:cNvPr id="64" name="流程图: 终止 63">
            <a:extLst>
              <a:ext uri="{FF2B5EF4-FFF2-40B4-BE49-F238E27FC236}">
                <a16:creationId xmlns:a16="http://schemas.microsoft.com/office/drawing/2014/main" id="{1FA07D66-3B5A-4670-92E9-154F0A73C190}"/>
              </a:ext>
            </a:extLst>
          </p:cNvPr>
          <p:cNvSpPr/>
          <p:nvPr/>
        </p:nvSpPr>
        <p:spPr bwMode="auto">
          <a:xfrm>
            <a:off x="2831582" y="1315035"/>
            <a:ext cx="720000" cy="72000"/>
          </a:xfrm>
          <a:prstGeom prst="flowChartTerminator">
            <a:avLst/>
          </a:prstGeom>
          <a:solidFill>
            <a:srgbClr val="FFCCFF"/>
          </a:soli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5" name="流程图: 终止 64">
            <a:extLst>
              <a:ext uri="{FF2B5EF4-FFF2-40B4-BE49-F238E27FC236}">
                <a16:creationId xmlns:a16="http://schemas.microsoft.com/office/drawing/2014/main" id="{DD76D4A2-730D-4110-92F8-DBEED1B47B98}"/>
              </a:ext>
            </a:extLst>
          </p:cNvPr>
          <p:cNvSpPr/>
          <p:nvPr/>
        </p:nvSpPr>
        <p:spPr bwMode="auto">
          <a:xfrm>
            <a:off x="4427716" y="1323892"/>
            <a:ext cx="720000" cy="72000"/>
          </a:xfrm>
          <a:prstGeom prst="flowChartTerminator">
            <a:avLst/>
          </a:prstGeom>
          <a:solidFill>
            <a:srgbClr val="FFCCFF"/>
          </a:soli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6" name="流程图: 终止 65">
            <a:extLst>
              <a:ext uri="{FF2B5EF4-FFF2-40B4-BE49-F238E27FC236}">
                <a16:creationId xmlns:a16="http://schemas.microsoft.com/office/drawing/2014/main" id="{B15B6543-18B0-4F9E-B2C8-2B6C83A3F09C}"/>
              </a:ext>
            </a:extLst>
          </p:cNvPr>
          <p:cNvSpPr/>
          <p:nvPr/>
        </p:nvSpPr>
        <p:spPr bwMode="auto">
          <a:xfrm>
            <a:off x="1282182" y="1314038"/>
            <a:ext cx="720000" cy="72000"/>
          </a:xfrm>
          <a:prstGeom prst="flowChartTerminator">
            <a:avLst/>
          </a:prstGeom>
          <a:solidFill>
            <a:srgbClr val="FFCCFF"/>
          </a:soli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7" name="流程图: 终止 66">
            <a:extLst>
              <a:ext uri="{FF2B5EF4-FFF2-40B4-BE49-F238E27FC236}">
                <a16:creationId xmlns:a16="http://schemas.microsoft.com/office/drawing/2014/main" id="{99CF2B4E-419F-4F40-A064-F31450C70BC2}"/>
              </a:ext>
            </a:extLst>
          </p:cNvPr>
          <p:cNvSpPr/>
          <p:nvPr/>
        </p:nvSpPr>
        <p:spPr bwMode="auto">
          <a:xfrm>
            <a:off x="1239494" y="1739485"/>
            <a:ext cx="1440000" cy="68063"/>
          </a:xfrm>
          <a:prstGeom prst="flowChartTerminator">
            <a:avLst/>
          </a:prstGeom>
          <a:solidFill>
            <a:srgbClr val="7DB2FF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8" name="流程图: 终止 67">
            <a:extLst>
              <a:ext uri="{FF2B5EF4-FFF2-40B4-BE49-F238E27FC236}">
                <a16:creationId xmlns:a16="http://schemas.microsoft.com/office/drawing/2014/main" id="{D8D10AB5-3F1C-4F1D-A49A-CF27506EDF78}"/>
              </a:ext>
            </a:extLst>
          </p:cNvPr>
          <p:cNvSpPr/>
          <p:nvPr/>
        </p:nvSpPr>
        <p:spPr bwMode="auto">
          <a:xfrm>
            <a:off x="3350193" y="1754873"/>
            <a:ext cx="2160000" cy="68063"/>
          </a:xfrm>
          <a:prstGeom prst="flowChartTerminator">
            <a:avLst/>
          </a:prstGeom>
          <a:solidFill>
            <a:srgbClr val="92D050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0158682A-E21D-470C-957B-CFECEA94B300}"/>
              </a:ext>
            </a:extLst>
          </p:cNvPr>
          <p:cNvGrpSpPr/>
          <p:nvPr/>
        </p:nvGrpSpPr>
        <p:grpSpPr>
          <a:xfrm>
            <a:off x="4391986" y="3505902"/>
            <a:ext cx="2183676" cy="1527873"/>
            <a:chOff x="4514292" y="3401528"/>
            <a:chExt cx="2183676" cy="1527873"/>
          </a:xfrm>
        </p:grpSpPr>
        <p:sp>
          <p:nvSpPr>
            <p:cNvPr id="69" name="流程图: 终止 68">
              <a:extLst>
                <a:ext uri="{FF2B5EF4-FFF2-40B4-BE49-F238E27FC236}">
                  <a16:creationId xmlns:a16="http://schemas.microsoft.com/office/drawing/2014/main" id="{58A7D7C6-B564-45F3-92F9-64C6AE8D4575}"/>
                </a:ext>
              </a:extLst>
            </p:cNvPr>
            <p:cNvSpPr/>
            <p:nvPr/>
          </p:nvSpPr>
          <p:spPr bwMode="auto">
            <a:xfrm rot="5400000">
              <a:off x="3828324" y="4132750"/>
              <a:ext cx="1440000" cy="68063"/>
            </a:xfrm>
            <a:prstGeom prst="flowChartTerminator">
              <a:avLst/>
            </a:prstGeom>
            <a:solidFill>
              <a:srgbClr val="7DB2FF"/>
            </a:solidFill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0" name="流程图: 终止 69">
              <a:extLst>
                <a:ext uri="{FF2B5EF4-FFF2-40B4-BE49-F238E27FC236}">
                  <a16:creationId xmlns:a16="http://schemas.microsoft.com/office/drawing/2014/main" id="{F399D0C7-16FE-4951-9A79-BEE6E028B05F}"/>
                </a:ext>
              </a:extLst>
            </p:cNvPr>
            <p:cNvSpPr/>
            <p:nvPr/>
          </p:nvSpPr>
          <p:spPr bwMode="auto">
            <a:xfrm rot="5400000">
              <a:off x="5651464" y="3761528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2" name="流程图: 终止 71">
              <a:extLst>
                <a:ext uri="{FF2B5EF4-FFF2-40B4-BE49-F238E27FC236}">
                  <a16:creationId xmlns:a16="http://schemas.microsoft.com/office/drawing/2014/main" id="{835C99F7-A4B7-40BC-B050-8BA290812FAB}"/>
                </a:ext>
              </a:extLst>
            </p:cNvPr>
            <p:cNvSpPr/>
            <p:nvPr/>
          </p:nvSpPr>
          <p:spPr bwMode="auto">
            <a:xfrm>
              <a:off x="4537968" y="4861338"/>
              <a:ext cx="2160000" cy="68063"/>
            </a:xfrm>
            <a:prstGeom prst="flowChartTerminator">
              <a:avLst/>
            </a:prstGeom>
            <a:solidFill>
              <a:srgbClr val="92D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3" name="流程图: 终止 72">
              <a:extLst>
                <a:ext uri="{FF2B5EF4-FFF2-40B4-BE49-F238E27FC236}">
                  <a16:creationId xmlns:a16="http://schemas.microsoft.com/office/drawing/2014/main" id="{D20A267E-9AE1-48EC-8488-BF8F1EEBD7CF}"/>
                </a:ext>
              </a:extLst>
            </p:cNvPr>
            <p:cNvSpPr/>
            <p:nvPr/>
          </p:nvSpPr>
          <p:spPr bwMode="auto">
            <a:xfrm>
              <a:off x="5283751" y="3401528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82" name="流程图: 终止 81">
              <a:extLst>
                <a:ext uri="{FF2B5EF4-FFF2-40B4-BE49-F238E27FC236}">
                  <a16:creationId xmlns:a16="http://schemas.microsoft.com/office/drawing/2014/main" id="{7BB114E3-463C-4A49-9B85-D07340C20060}"/>
                </a:ext>
              </a:extLst>
            </p:cNvPr>
            <p:cNvSpPr/>
            <p:nvPr/>
          </p:nvSpPr>
          <p:spPr bwMode="auto">
            <a:xfrm>
              <a:off x="4556038" y="3401528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A70BA017-DE06-408A-B8F8-57E68113330E}"/>
              </a:ext>
            </a:extLst>
          </p:cNvPr>
          <p:cNvGrpSpPr/>
          <p:nvPr/>
        </p:nvGrpSpPr>
        <p:grpSpPr>
          <a:xfrm>
            <a:off x="4404865" y="3524995"/>
            <a:ext cx="2196001" cy="825304"/>
            <a:chOff x="4558233" y="4125164"/>
            <a:chExt cx="2196001" cy="825304"/>
          </a:xfrm>
        </p:grpSpPr>
        <p:sp>
          <p:nvSpPr>
            <p:cNvPr id="92" name="流程图: 终止 91">
              <a:extLst>
                <a:ext uri="{FF2B5EF4-FFF2-40B4-BE49-F238E27FC236}">
                  <a16:creationId xmlns:a16="http://schemas.microsoft.com/office/drawing/2014/main" id="{4B3C5C67-D429-4983-922A-03AD11B39A05}"/>
                </a:ext>
              </a:extLst>
            </p:cNvPr>
            <p:cNvSpPr/>
            <p:nvPr/>
          </p:nvSpPr>
          <p:spPr bwMode="auto">
            <a:xfrm rot="10800000">
              <a:off x="4589853" y="4133401"/>
              <a:ext cx="1440000" cy="68063"/>
            </a:xfrm>
            <a:prstGeom prst="flowChartTerminator">
              <a:avLst/>
            </a:prstGeom>
            <a:solidFill>
              <a:srgbClr val="7DB2FF"/>
            </a:solidFill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93" name="流程图: 终止 92">
              <a:extLst>
                <a:ext uri="{FF2B5EF4-FFF2-40B4-BE49-F238E27FC236}">
                  <a16:creationId xmlns:a16="http://schemas.microsoft.com/office/drawing/2014/main" id="{42BF017F-8AAE-4502-B816-A1686531782D}"/>
                </a:ext>
              </a:extLst>
            </p:cNvPr>
            <p:cNvSpPr/>
            <p:nvPr/>
          </p:nvSpPr>
          <p:spPr bwMode="auto">
            <a:xfrm rot="5400000">
              <a:off x="6358233" y="4496175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94" name="流程图: 终止 93">
              <a:extLst>
                <a:ext uri="{FF2B5EF4-FFF2-40B4-BE49-F238E27FC236}">
                  <a16:creationId xmlns:a16="http://schemas.microsoft.com/office/drawing/2014/main" id="{4A88C89F-D995-4600-AFBC-B87E716D1131}"/>
                </a:ext>
              </a:extLst>
            </p:cNvPr>
            <p:cNvSpPr/>
            <p:nvPr/>
          </p:nvSpPr>
          <p:spPr bwMode="auto">
            <a:xfrm>
              <a:off x="4594234" y="4882405"/>
              <a:ext cx="2160000" cy="68063"/>
            </a:xfrm>
            <a:prstGeom prst="flowChartTerminator">
              <a:avLst/>
            </a:prstGeom>
            <a:solidFill>
              <a:srgbClr val="92D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95" name="流程图: 终止 94">
              <a:extLst>
                <a:ext uri="{FF2B5EF4-FFF2-40B4-BE49-F238E27FC236}">
                  <a16:creationId xmlns:a16="http://schemas.microsoft.com/office/drawing/2014/main" id="{551212F4-BA4F-4EEE-BE02-4F6E4829F4F6}"/>
                </a:ext>
              </a:extLst>
            </p:cNvPr>
            <p:cNvSpPr/>
            <p:nvPr/>
          </p:nvSpPr>
          <p:spPr bwMode="auto">
            <a:xfrm rot="5400000">
              <a:off x="4234233" y="4501338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96" name="流程图: 终止 95">
              <a:extLst>
                <a:ext uri="{FF2B5EF4-FFF2-40B4-BE49-F238E27FC236}">
                  <a16:creationId xmlns:a16="http://schemas.microsoft.com/office/drawing/2014/main" id="{CDFAFEEB-22C9-4961-AF9D-AC1593B77C92}"/>
                </a:ext>
              </a:extLst>
            </p:cNvPr>
            <p:cNvSpPr/>
            <p:nvPr/>
          </p:nvSpPr>
          <p:spPr bwMode="auto">
            <a:xfrm>
              <a:off x="6001566" y="4125164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97" name="Text Box 48">
            <a:extLst>
              <a:ext uri="{FF2B5EF4-FFF2-40B4-BE49-F238E27FC236}">
                <a16:creationId xmlns:a16="http://schemas.microsoft.com/office/drawing/2014/main" id="{5C2EFF26-BDA5-4F9A-B76F-DF85ED252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439" y="3750856"/>
            <a:ext cx="76517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8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zh-TW" altLang="zh-TW" sz="4800" dirty="0">
              <a:solidFill>
                <a:srgbClr val="FF00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grpSp>
        <p:nvGrpSpPr>
          <p:cNvPr id="98" name="组合 97">
            <a:extLst>
              <a:ext uri="{FF2B5EF4-FFF2-40B4-BE49-F238E27FC236}">
                <a16:creationId xmlns:a16="http://schemas.microsoft.com/office/drawing/2014/main" id="{707E586C-DA95-4F6B-AE10-FD02746DEE17}"/>
              </a:ext>
            </a:extLst>
          </p:cNvPr>
          <p:cNvGrpSpPr/>
          <p:nvPr/>
        </p:nvGrpSpPr>
        <p:grpSpPr>
          <a:xfrm>
            <a:off x="4102867" y="3517408"/>
            <a:ext cx="2472795" cy="744089"/>
            <a:chOff x="4594234" y="4211768"/>
            <a:chExt cx="2472795" cy="744089"/>
          </a:xfrm>
        </p:grpSpPr>
        <p:sp>
          <p:nvSpPr>
            <p:cNvPr id="99" name="流程图: 终止 98">
              <a:extLst>
                <a:ext uri="{FF2B5EF4-FFF2-40B4-BE49-F238E27FC236}">
                  <a16:creationId xmlns:a16="http://schemas.microsoft.com/office/drawing/2014/main" id="{79D4281F-2CBF-462A-B3A3-C2E657336A42}"/>
                </a:ext>
              </a:extLst>
            </p:cNvPr>
            <p:cNvSpPr/>
            <p:nvPr/>
          </p:nvSpPr>
          <p:spPr bwMode="auto">
            <a:xfrm rot="10800000">
              <a:off x="4935316" y="4220005"/>
              <a:ext cx="1440000" cy="68063"/>
            </a:xfrm>
            <a:prstGeom prst="flowChartTerminator">
              <a:avLst/>
            </a:prstGeom>
            <a:solidFill>
              <a:srgbClr val="7DB2FF"/>
            </a:solidFill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00" name="流程图: 终止 99">
              <a:extLst>
                <a:ext uri="{FF2B5EF4-FFF2-40B4-BE49-F238E27FC236}">
                  <a16:creationId xmlns:a16="http://schemas.microsoft.com/office/drawing/2014/main" id="{64FCC942-62F5-45B8-BA08-F2F8CB78F9E8}"/>
                </a:ext>
              </a:extLst>
            </p:cNvPr>
            <p:cNvSpPr/>
            <p:nvPr/>
          </p:nvSpPr>
          <p:spPr bwMode="auto">
            <a:xfrm rot="7063835">
              <a:off x="6540320" y="4559857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01" name="流程图: 终止 100">
              <a:extLst>
                <a:ext uri="{FF2B5EF4-FFF2-40B4-BE49-F238E27FC236}">
                  <a16:creationId xmlns:a16="http://schemas.microsoft.com/office/drawing/2014/main" id="{EC7314AF-ECDD-46A8-A7E1-9171EABFF538}"/>
                </a:ext>
              </a:extLst>
            </p:cNvPr>
            <p:cNvSpPr/>
            <p:nvPr/>
          </p:nvSpPr>
          <p:spPr bwMode="auto">
            <a:xfrm>
              <a:off x="4594234" y="4882405"/>
              <a:ext cx="2160000" cy="68063"/>
            </a:xfrm>
            <a:prstGeom prst="flowChartTerminator">
              <a:avLst/>
            </a:prstGeom>
            <a:solidFill>
              <a:srgbClr val="92D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02" name="流程图: 终止 101">
              <a:extLst>
                <a:ext uri="{FF2B5EF4-FFF2-40B4-BE49-F238E27FC236}">
                  <a16:creationId xmlns:a16="http://schemas.microsoft.com/office/drawing/2014/main" id="{537A6D87-F274-4507-BFAC-F673BDC4171E}"/>
                </a:ext>
              </a:extLst>
            </p:cNvPr>
            <p:cNvSpPr/>
            <p:nvPr/>
          </p:nvSpPr>
          <p:spPr bwMode="auto">
            <a:xfrm rot="7110120">
              <a:off x="4433278" y="4550255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03" name="流程图: 终止 102">
              <a:extLst>
                <a:ext uri="{FF2B5EF4-FFF2-40B4-BE49-F238E27FC236}">
                  <a16:creationId xmlns:a16="http://schemas.microsoft.com/office/drawing/2014/main" id="{724A81F3-6F67-47EF-83D5-C19AD11D48D1}"/>
                </a:ext>
              </a:extLst>
            </p:cNvPr>
            <p:cNvSpPr/>
            <p:nvPr/>
          </p:nvSpPr>
          <p:spPr bwMode="auto">
            <a:xfrm>
              <a:off x="6347029" y="4211768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104" name="Text Box 48">
            <a:extLst>
              <a:ext uri="{FF2B5EF4-FFF2-40B4-BE49-F238E27FC236}">
                <a16:creationId xmlns:a16="http://schemas.microsoft.com/office/drawing/2014/main" id="{BE547F82-0478-41C5-AAFD-7AEA90A5D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4301951"/>
            <a:ext cx="76517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8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zh-TW" altLang="zh-TW" sz="4800" dirty="0">
              <a:solidFill>
                <a:srgbClr val="FF00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grpSp>
        <p:nvGrpSpPr>
          <p:cNvPr id="105" name="组合 104">
            <a:extLst>
              <a:ext uri="{FF2B5EF4-FFF2-40B4-BE49-F238E27FC236}">
                <a16:creationId xmlns:a16="http://schemas.microsoft.com/office/drawing/2014/main" id="{2E5936E9-45B3-466E-A647-DE2CA83F4625}"/>
              </a:ext>
            </a:extLst>
          </p:cNvPr>
          <p:cNvGrpSpPr/>
          <p:nvPr/>
        </p:nvGrpSpPr>
        <p:grpSpPr>
          <a:xfrm>
            <a:off x="4437923" y="3406222"/>
            <a:ext cx="2160000" cy="1440000"/>
            <a:chOff x="4622469" y="3561891"/>
            <a:chExt cx="2160000" cy="1440000"/>
          </a:xfrm>
        </p:grpSpPr>
        <p:sp>
          <p:nvSpPr>
            <p:cNvPr id="106" name="流程图: 终止 105">
              <a:extLst>
                <a:ext uri="{FF2B5EF4-FFF2-40B4-BE49-F238E27FC236}">
                  <a16:creationId xmlns:a16="http://schemas.microsoft.com/office/drawing/2014/main" id="{67BA592C-A6BE-44FA-9D77-CE3A769D5964}"/>
                </a:ext>
              </a:extLst>
            </p:cNvPr>
            <p:cNvSpPr/>
            <p:nvPr/>
          </p:nvSpPr>
          <p:spPr bwMode="auto">
            <a:xfrm rot="14348919">
              <a:off x="5696644" y="4247859"/>
              <a:ext cx="1440000" cy="68063"/>
            </a:xfrm>
            <a:prstGeom prst="flowChartTerminator">
              <a:avLst/>
            </a:prstGeom>
            <a:solidFill>
              <a:srgbClr val="7DB2FF"/>
            </a:solidFill>
            <a:ln w="9525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07" name="流程图: 终止 106">
              <a:extLst>
                <a:ext uri="{FF2B5EF4-FFF2-40B4-BE49-F238E27FC236}">
                  <a16:creationId xmlns:a16="http://schemas.microsoft.com/office/drawing/2014/main" id="{727D8068-BFB6-438E-B4AD-A5343C85A22C}"/>
                </a:ext>
              </a:extLst>
            </p:cNvPr>
            <p:cNvSpPr/>
            <p:nvPr/>
          </p:nvSpPr>
          <p:spPr bwMode="auto">
            <a:xfrm rot="7063835">
              <a:off x="4777798" y="3937167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08" name="流程图: 终止 107">
              <a:extLst>
                <a:ext uri="{FF2B5EF4-FFF2-40B4-BE49-F238E27FC236}">
                  <a16:creationId xmlns:a16="http://schemas.microsoft.com/office/drawing/2014/main" id="{07A3F321-36F2-400E-AF91-D9017F5C9254}"/>
                </a:ext>
              </a:extLst>
            </p:cNvPr>
            <p:cNvSpPr/>
            <p:nvPr/>
          </p:nvSpPr>
          <p:spPr bwMode="auto">
            <a:xfrm>
              <a:off x="4622469" y="4875172"/>
              <a:ext cx="2160000" cy="68063"/>
            </a:xfrm>
            <a:prstGeom prst="flowChartTerminator">
              <a:avLst/>
            </a:prstGeom>
            <a:solidFill>
              <a:srgbClr val="92D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09" name="流程图: 终止 108">
              <a:extLst>
                <a:ext uri="{FF2B5EF4-FFF2-40B4-BE49-F238E27FC236}">
                  <a16:creationId xmlns:a16="http://schemas.microsoft.com/office/drawing/2014/main" id="{9B176ECD-28A3-4991-A3F5-A3EAC26BF8A4}"/>
                </a:ext>
              </a:extLst>
            </p:cNvPr>
            <p:cNvSpPr/>
            <p:nvPr/>
          </p:nvSpPr>
          <p:spPr bwMode="auto">
            <a:xfrm rot="7110120">
              <a:off x="4433278" y="4564088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10" name="流程图: 终止 109">
              <a:extLst>
                <a:ext uri="{FF2B5EF4-FFF2-40B4-BE49-F238E27FC236}">
                  <a16:creationId xmlns:a16="http://schemas.microsoft.com/office/drawing/2014/main" id="{E05E40E4-46D9-46DA-95E4-346F05C8BA5B}"/>
                </a:ext>
              </a:extLst>
            </p:cNvPr>
            <p:cNvSpPr/>
            <p:nvPr/>
          </p:nvSpPr>
          <p:spPr bwMode="auto">
            <a:xfrm>
              <a:off x="5325744" y="3636157"/>
              <a:ext cx="720000" cy="72000"/>
            </a:xfrm>
            <a:prstGeom prst="flowChartTerminator">
              <a:avLst/>
            </a:prstGeom>
            <a:solidFill>
              <a:srgbClr val="FFCCFF"/>
            </a:solidFill>
            <a:ln w="9525" cap="flat" cmpd="sng" algn="ctr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111" name="Text Box 48">
            <a:extLst>
              <a:ext uri="{FF2B5EF4-FFF2-40B4-BE49-F238E27FC236}">
                <a16:creationId xmlns:a16="http://schemas.microsoft.com/office/drawing/2014/main" id="{BFFBC562-B0E6-45D2-8955-2D2164221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999" y="4920872"/>
            <a:ext cx="76517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480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zh-TW" altLang="zh-TW" sz="4800" dirty="0">
              <a:solidFill>
                <a:srgbClr val="FF00FF"/>
              </a:solidFill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12" name="Text Box 17">
            <a:extLst>
              <a:ext uri="{FF2B5EF4-FFF2-40B4-BE49-F238E27FC236}">
                <a16:creationId xmlns:a16="http://schemas.microsoft.com/office/drawing/2014/main" id="{52A1195C-E51E-427C-AA0B-DDCB5ED78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1416" y="4976306"/>
            <a:ext cx="57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8" grpId="1" animBg="1"/>
      <p:bldP spid="84" grpId="0"/>
      <p:bldP spid="84" grpId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97" grpId="0"/>
      <p:bldP spid="97" grpId="1"/>
      <p:bldP spid="104" grpId="0"/>
      <p:bldP spid="104" grpId="1"/>
      <p:bldP spid="111" grpId="0"/>
      <p:bldP spid="111" grpId="1"/>
      <p:bldP spid="112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4134</TotalTime>
  <Words>72</Words>
  <Application>Microsoft Office PowerPoint</Application>
  <PresentationFormat>全屏显示(4:3)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seventeen chan</dc:creator>
  <cp:lastModifiedBy>Nancy Zhang</cp:lastModifiedBy>
  <cp:revision>509</cp:revision>
  <dcterms:modified xsi:type="dcterms:W3CDTF">2023-07-13T04:04:13Z</dcterms:modified>
</cp:coreProperties>
</file>