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1" r:id="rId1"/>
  </p:sldMasterIdLst>
  <p:notesMasterIdLst>
    <p:notesMasterId r:id="rId6"/>
  </p:notesMasterIdLst>
  <p:sldIdLst>
    <p:sldId id="327" r:id="rId2"/>
    <p:sldId id="328" r:id="rId3"/>
    <p:sldId id="329" r:id="rId4"/>
    <p:sldId id="330" r:id="rId5"/>
  </p:sldIdLst>
  <p:sldSz cx="9144000" cy="6858000" type="screen4x3"/>
  <p:notesSz cx="6858000" cy="9144000"/>
  <p:defaultTextStyle>
    <a:defPPr>
      <a:defRPr lang="zh-CN"/>
    </a:defPPr>
    <a:lvl1pPr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5pPr>
    <a:lvl6pPr marL="22860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6pPr>
    <a:lvl7pPr marL="27432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7pPr>
    <a:lvl8pPr marL="32004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8pPr>
    <a:lvl9pPr marL="3657600" algn="l" defTabSz="914400" rtl="0" eaLnBrk="1" latinLnBrk="0" hangingPunct="1">
      <a:defRPr kumimoji="1" kern="1200">
        <a:solidFill>
          <a:schemeClr val="tx1"/>
        </a:solidFill>
        <a:latin typeface="Arial" panose="020B0604020202020204" pitchFamily="34" charset="0"/>
        <a:ea typeface="新細明體" panose="02020500000000000000" pitchFamily="18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572">
          <p15:clr>
            <a:srgbClr val="A4A3A4"/>
          </p15:clr>
        </p15:guide>
        <p15:guide id="2" orient="horz" pos="1207">
          <p15:clr>
            <a:srgbClr val="A4A3A4"/>
          </p15:clr>
        </p15:guide>
        <p15:guide id="3" pos="567">
          <p15:clr>
            <a:srgbClr val="A4A3A4"/>
          </p15:clr>
        </p15:guide>
        <p15:guide id="4" pos="204">
          <p15:clr>
            <a:srgbClr val="A4A3A4"/>
          </p15:clr>
        </p15:guide>
        <p15:guide id="5" pos="5329">
          <p15:clr>
            <a:srgbClr val="A4A3A4"/>
          </p15:clr>
        </p15:guide>
        <p15:guide id="6" pos="93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6FF"/>
    <a:srgbClr val="D1FFB7"/>
    <a:srgbClr val="99FF99"/>
    <a:srgbClr val="FBEDEB"/>
    <a:srgbClr val="EBE6FE"/>
    <a:srgbClr val="008A00"/>
    <a:srgbClr val="009600"/>
    <a:srgbClr val="33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无样式，无网格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2559" autoAdjust="0"/>
    <p:restoredTop sz="80925" autoAdjust="0"/>
  </p:normalViewPr>
  <p:slideViewPr>
    <p:cSldViewPr>
      <p:cViewPr varScale="1">
        <p:scale>
          <a:sx n="72" d="100"/>
          <a:sy n="72" d="100"/>
        </p:scale>
        <p:origin x="1884" y="72"/>
      </p:cViewPr>
      <p:guideLst>
        <p:guide orient="horz" pos="572"/>
        <p:guide orient="horz" pos="1207"/>
        <p:guide pos="567"/>
        <p:guide pos="204"/>
        <p:guide pos="5329"/>
        <p:guide pos="93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>
            <a:extLst>
              <a:ext uri="{FF2B5EF4-FFF2-40B4-BE49-F238E27FC236}">
                <a16:creationId xmlns:a16="http://schemas.microsoft.com/office/drawing/2014/main" id="{F21B9E29-AA70-4065-AD21-7CA27996D3A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3" name="日期占位符 2">
            <a:extLst>
              <a:ext uri="{FF2B5EF4-FFF2-40B4-BE49-F238E27FC236}">
                <a16:creationId xmlns:a16="http://schemas.microsoft.com/office/drawing/2014/main" id="{D3AB2E2D-5154-4F11-B7B6-7CDC6AC14357}"/>
              </a:ext>
            </a:extLst>
          </p:cNvPr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fld id="{17E26E4B-64E9-4B3D-A8D3-329933BC840D}" type="datetimeFigureOut">
              <a:rPr lang="zh-TW" altLang="en-US"/>
              <a:pPr>
                <a:defRPr/>
              </a:pPr>
              <a:t>2023/7/13</a:t>
            </a:fld>
            <a:endParaRPr lang="zh-TW" altLang="en-US"/>
          </a:p>
        </p:txBody>
      </p:sp>
      <p:sp>
        <p:nvSpPr>
          <p:cNvPr id="4" name="幻灯片图像占位符 3">
            <a:extLst>
              <a:ext uri="{FF2B5EF4-FFF2-40B4-BE49-F238E27FC236}">
                <a16:creationId xmlns:a16="http://schemas.microsoft.com/office/drawing/2014/main" id="{4202106C-E814-4864-88D5-1D5A1906AE0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zh-TW" altLang="en-US" noProof="0"/>
          </a:p>
        </p:txBody>
      </p:sp>
      <p:sp>
        <p:nvSpPr>
          <p:cNvPr id="5" name="备注占位符 4">
            <a:extLst>
              <a:ext uri="{FF2B5EF4-FFF2-40B4-BE49-F238E27FC236}">
                <a16:creationId xmlns:a16="http://schemas.microsoft.com/office/drawing/2014/main" id="{581FA518-9082-4976-B5DF-B34755B3CC4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zh-CN" altLang="en-US" noProof="0"/>
              <a:t>单击此处编辑母版文本样式</a:t>
            </a:r>
          </a:p>
          <a:p>
            <a:pPr lvl="1"/>
            <a:r>
              <a:rPr lang="zh-CN" altLang="en-US" noProof="0"/>
              <a:t>第二级</a:t>
            </a:r>
          </a:p>
          <a:p>
            <a:pPr lvl="2"/>
            <a:r>
              <a:rPr lang="zh-CN" altLang="en-US" noProof="0"/>
              <a:t>第三级</a:t>
            </a:r>
          </a:p>
          <a:p>
            <a:pPr lvl="3"/>
            <a:r>
              <a:rPr lang="zh-CN" altLang="en-US" noProof="0"/>
              <a:t>第四级</a:t>
            </a:r>
          </a:p>
          <a:p>
            <a:pPr lvl="4"/>
            <a:r>
              <a:rPr lang="zh-CN" altLang="en-US" noProof="0"/>
              <a:t>第五级</a:t>
            </a:r>
            <a:endParaRPr lang="zh-TW" altLang="en-US" noProof="0"/>
          </a:p>
        </p:txBody>
      </p:sp>
      <p:sp>
        <p:nvSpPr>
          <p:cNvPr id="6" name="页脚占位符 5">
            <a:extLst>
              <a:ext uri="{FF2B5EF4-FFF2-40B4-BE49-F238E27FC236}">
                <a16:creationId xmlns:a16="http://schemas.microsoft.com/office/drawing/2014/main" id="{85DC6767-EEE6-4585-9502-108585F7B68D}"/>
              </a:ext>
            </a:extLst>
          </p:cNvPr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eaLnBrk="1" hangingPunct="1">
              <a:defRPr sz="1200">
                <a:latin typeface="Arial" charset="0"/>
                <a:ea typeface="新細明體" charset="-120"/>
              </a:defRPr>
            </a:lvl1pPr>
          </a:lstStyle>
          <a:p>
            <a:pPr>
              <a:defRPr/>
            </a:pPr>
            <a:endParaRPr lang="zh-TW" altLang="en-US"/>
          </a:p>
        </p:txBody>
      </p:sp>
      <p:sp>
        <p:nvSpPr>
          <p:cNvPr id="7" name="灯片编号占位符 6">
            <a:extLst>
              <a:ext uri="{FF2B5EF4-FFF2-40B4-BE49-F238E27FC236}">
                <a16:creationId xmlns:a16="http://schemas.microsoft.com/office/drawing/2014/main" id="{CF968D78-E4AD-41AA-BD5E-4E9C49D0CBB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1867F2A5-B597-41EB-8B7E-145A00E3CEE8}" type="slidenum">
              <a:rPr lang="zh-TW" altLang="en-US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+mn-lt"/>
        <a:ea typeface="新細明體" pitchFamily="18" charset="-120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462978CD-FC78-488F-8405-105D69D8C9CF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EA20046-3C2E-44E1-904F-E6DFE3FC984C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3E174A93-E17A-4A2A-BAFA-319193DEA65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F8AB1BDA-9989-4117-B157-1620B075448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>
            <a:extLst>
              <a:ext uri="{FF2B5EF4-FFF2-40B4-BE49-F238E27FC236}">
                <a16:creationId xmlns:a16="http://schemas.microsoft.com/office/drawing/2014/main" id="{AF18A30C-CF2A-474E-AE33-21537E4DF6AD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257712BA-84E0-4EEA-8891-564A132D14A8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B65FE227-AFCF-4A41-977C-D93C23AA511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7172" name="Rectangle 3">
            <a:extLst>
              <a:ext uri="{FF2B5EF4-FFF2-40B4-BE49-F238E27FC236}">
                <a16:creationId xmlns:a16="http://schemas.microsoft.com/office/drawing/2014/main" id="{4E4F1A3F-6646-4EC9-B637-A17510FCBB8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>
            <a:extLst>
              <a:ext uri="{FF2B5EF4-FFF2-40B4-BE49-F238E27FC236}">
                <a16:creationId xmlns:a16="http://schemas.microsoft.com/office/drawing/2014/main" id="{D53141C7-DB1E-4B8C-AEC0-4A8A4D826EBC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09EA45D-53EF-44CD-8695-61FDCDFEA1B5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FE25A79A-FE6E-4C0F-84A3-8E3C0F56370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0244" name="Rectangle 3">
            <a:extLst>
              <a:ext uri="{FF2B5EF4-FFF2-40B4-BE49-F238E27FC236}">
                <a16:creationId xmlns:a16="http://schemas.microsoft.com/office/drawing/2014/main" id="{CD9337E5-A088-468D-B8A6-D81B3B47A5A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407C2C0A-5460-41B4-ACCB-D78A00F66CAA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b"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Calibri" panose="020F0502020204030204" pitchFamily="34" charset="0"/>
                <a:ea typeface="新細明體" panose="02020500000000000000" pitchFamily="18" charset="-12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D53612E0-9F02-4793-89F0-96827D33B26A}" type="slidenum">
              <a:rPr lang="en-US" altLang="zh-TW">
                <a:latin typeface="Arial" panose="020B0604020202020204" pitchFamily="34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zh-TW">
              <a:latin typeface="Arial" panose="020B0604020202020204" pitchFamily="34" charset="0"/>
            </a:endParaRP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BB75E1F0-1362-4CA4-AD3A-096D4D105BAE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2EF54FC-F41E-4D80-AEE1-73BC7241C04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zh-TW" altLang="zh-TW">
              <a:solidFill>
                <a:srgbClr val="0066FF"/>
              </a:solidFill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083595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9105022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151034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9382449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8714423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513478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1180379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2431281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8920614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61612375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430788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Srv101\GZ_PnE\P&amp;E\Mathematics\tsa mock PPT\icon\btnClose.gif">
            <a:hlinkClick r:id="" action="ppaction://hlinkshowjump?jump=endshow"/>
            <a:extLst>
              <a:ext uri="{FF2B5EF4-FFF2-40B4-BE49-F238E27FC236}">
                <a16:creationId xmlns:a16="http://schemas.microsoft.com/office/drawing/2014/main" id="{0A621A35-84B6-40CB-A1D4-D3FEAA8988A5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607425" y="53975"/>
            <a:ext cx="431800" cy="4238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文本框 2">
            <a:extLst>
              <a:ext uri="{FF2B5EF4-FFF2-40B4-BE49-F238E27FC236}">
                <a16:creationId xmlns:a16="http://schemas.microsoft.com/office/drawing/2014/main" id="{DA72AA6A-30FB-4B65-A274-66159AC562CC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18033" y="6150247"/>
            <a:ext cx="6264275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defPPr>
              <a:defRPr lang="zh-CN"/>
            </a:defPPr>
            <a:lvl1pPr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1pPr>
            <a:lvl2pPr marL="4572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2pPr>
            <a:lvl3pPr marL="9144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3pPr>
            <a:lvl4pPr marL="13716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4pPr>
            <a:lvl5pPr marL="1828800" algn="l" rtl="0" eaLnBrk="0" fontAlgn="base" hangingPunct="0">
              <a:spcBef>
                <a:spcPct val="0"/>
              </a:spcBef>
              <a:spcAft>
                <a:spcPct val="0"/>
              </a:spcAft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5pPr>
            <a:lvl6pPr marL="22860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6pPr>
            <a:lvl7pPr marL="27432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7pPr>
            <a:lvl8pPr marL="32004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8pPr>
            <a:lvl9pPr marL="3657600" algn="l" defTabSz="914400" rtl="0" eaLnBrk="1" latinLnBrk="0" hangingPunct="1">
              <a:defRPr kumimoji="1" kern="1200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  <a:cs typeface="+mn-cs"/>
              </a:defRPr>
            </a:lvl9pPr>
          </a:lstStyle>
          <a:p>
            <a:r>
              <a:rPr lang="zh-TW" altLang="en-US" sz="2200" dirty="0">
                <a:solidFill>
                  <a:srgbClr val="00B0F0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長河中一入學前</a:t>
            </a:r>
            <a:r>
              <a:rPr lang="zh-TW" altLang="en-US" sz="2400" b="1" dirty="0">
                <a:solidFill>
                  <a:srgbClr val="00B0F0"/>
                </a:solidFill>
                <a:latin typeface="新細明體" panose="02020500000000000000" pitchFamily="18" charset="-120"/>
              </a:rPr>
              <a:t>數學科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分類練習</a:t>
            </a:r>
            <a:r>
              <a:rPr lang="en-US" altLang="zh-TW" sz="2200" b="1" dirty="0">
                <a:latin typeface="幼圆" panose="02010509060101010101" pitchFamily="49" charset="-122"/>
                <a:ea typeface="幼圆" panose="02010509060101010101" pitchFamily="49" charset="-122"/>
              </a:rPr>
              <a:t>+</a:t>
            </a:r>
            <a:r>
              <a:rPr lang="zh-TW" altLang="en-US" sz="2200" b="1" dirty="0">
                <a:solidFill>
                  <a:srgbClr val="FF3399"/>
                </a:solidFill>
                <a:latin typeface="幼圆" panose="02010509060101010101" pitchFamily="49" charset="-122"/>
                <a:ea typeface="幼圆" panose="02010509060101010101" pitchFamily="49" charset="-122"/>
              </a:rPr>
              <a:t>模擬試卷</a:t>
            </a:r>
            <a:endParaRPr lang="zh-CN" altLang="en-US" sz="2200" b="1" dirty="0">
              <a:solidFill>
                <a:srgbClr val="FF3399"/>
              </a:solidFill>
              <a:latin typeface="幼圆" panose="02010509060101010101" pitchFamily="49" charset="-122"/>
              <a:ea typeface="幼圆" panose="02010509060101010101" pitchFamily="49" charset="-122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5pPr>
      <a:lvl6pPr marL="4572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6pPr>
      <a:lvl7pPr marL="9144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7pPr>
      <a:lvl8pPr marL="13716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8pPr>
      <a:lvl9pPr marL="1828800" algn="ctr" rtl="0" fontAlgn="base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Arial" charset="0"/>
          <a:ea typeface="新細明體" pitchFamily="18" charset="-12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5" name="组合 14">
            <a:extLst>
              <a:ext uri="{FF2B5EF4-FFF2-40B4-BE49-F238E27FC236}">
                <a16:creationId xmlns:a16="http://schemas.microsoft.com/office/drawing/2014/main" id="{48E8DB0D-9164-4694-8E24-439D8F2D49C7}"/>
              </a:ext>
            </a:extLst>
          </p:cNvPr>
          <p:cNvGrpSpPr>
            <a:grpSpLocks/>
          </p:cNvGrpSpPr>
          <p:nvPr/>
        </p:nvGrpSpPr>
        <p:grpSpPr bwMode="auto">
          <a:xfrm>
            <a:off x="6323013" y="3905250"/>
            <a:ext cx="720725" cy="1538288"/>
            <a:chOff x="2825773" y="3120217"/>
            <a:chExt cx="720000" cy="1537804"/>
          </a:xfrm>
        </p:grpSpPr>
        <p:cxnSp>
          <p:nvCxnSpPr>
            <p:cNvPr id="3099" name="直接连接符 50">
              <a:extLst>
                <a:ext uri="{FF2B5EF4-FFF2-40B4-BE49-F238E27FC236}">
                  <a16:creationId xmlns:a16="http://schemas.microsoft.com/office/drawing/2014/main" id="{2E6688E1-B247-44FF-A2DE-64817C04179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2825773" y="4134801"/>
              <a:ext cx="720000" cy="0"/>
            </a:xfrm>
            <a:prstGeom prst="line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cxnSp>
          <p:nvCxnSpPr>
            <p:cNvPr id="3100" name="直接箭头连接符 51">
              <a:extLst>
                <a:ext uri="{FF2B5EF4-FFF2-40B4-BE49-F238E27FC236}">
                  <a16:creationId xmlns:a16="http://schemas.microsoft.com/office/drawing/2014/main" id="{A90C8C22-DEBA-46F3-B248-81A06846344A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 flipV="1">
              <a:off x="3203848" y="3578021"/>
              <a:ext cx="0" cy="1080000"/>
            </a:xfrm>
            <a:prstGeom prst="straightConnector1">
              <a:avLst/>
            </a:prstGeom>
            <a:noFill/>
            <a:ln w="28575" algn="ctr">
              <a:solidFill>
                <a:srgbClr val="0066FF"/>
              </a:solidFill>
              <a:round/>
              <a:headEnd/>
              <a:tailEnd type="triangle" w="med" len="med"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  <p:sp>
          <p:nvSpPr>
            <p:cNvPr id="3101" name="Text Box 930">
              <a:extLst>
                <a:ext uri="{FF2B5EF4-FFF2-40B4-BE49-F238E27FC236}">
                  <a16:creationId xmlns:a16="http://schemas.microsoft.com/office/drawing/2014/main" id="{44FC6E3E-A26D-4D8F-92B1-1817DFA90BAB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939497" y="3120217"/>
              <a:ext cx="514634" cy="519112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algn="ctr" eaLnBrk="1" hangingPunct="1">
                <a:spcBef>
                  <a:spcPct val="50000"/>
                </a:spcBef>
              </a:pPr>
              <a:r>
                <a:rPr lang="en-US" altLang="zh-TW" sz="2800">
                  <a:solidFill>
                    <a:srgbClr val="0066FF"/>
                  </a:solidFill>
                </a:rPr>
                <a:t>N</a:t>
              </a:r>
            </a:p>
          </p:txBody>
        </p:sp>
      </p:grpSp>
      <p:sp>
        <p:nvSpPr>
          <p:cNvPr id="49" name="右大括号 48">
            <a:extLst>
              <a:ext uri="{FF2B5EF4-FFF2-40B4-BE49-F238E27FC236}">
                <a16:creationId xmlns:a16="http://schemas.microsoft.com/office/drawing/2014/main" id="{081FA417-9890-4B11-AF92-88A4A78B826D}"/>
              </a:ext>
            </a:extLst>
          </p:cNvPr>
          <p:cNvSpPr>
            <a:spLocks/>
          </p:cNvSpPr>
          <p:nvPr/>
        </p:nvSpPr>
        <p:spPr bwMode="auto">
          <a:xfrm>
            <a:off x="6708775" y="3873500"/>
            <a:ext cx="176213" cy="1046163"/>
          </a:xfrm>
          <a:prstGeom prst="rightBrace">
            <a:avLst>
              <a:gd name="adj1" fmla="val 28833"/>
              <a:gd name="adj2" fmla="val 50000"/>
            </a:avLst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11" name="右大括号 10">
            <a:extLst>
              <a:ext uri="{FF2B5EF4-FFF2-40B4-BE49-F238E27FC236}">
                <a16:creationId xmlns:a16="http://schemas.microsoft.com/office/drawing/2014/main" id="{946EE0BE-DEB9-47FE-980C-034B699FF3DA}"/>
              </a:ext>
            </a:extLst>
          </p:cNvPr>
          <p:cNvSpPr>
            <a:spLocks/>
          </p:cNvSpPr>
          <p:nvPr/>
        </p:nvSpPr>
        <p:spPr bwMode="auto">
          <a:xfrm rot="-5400000">
            <a:off x="6072187" y="3225801"/>
            <a:ext cx="174625" cy="1047750"/>
          </a:xfrm>
          <a:prstGeom prst="rightBrace">
            <a:avLst>
              <a:gd name="adj1" fmla="val 29139"/>
              <a:gd name="adj2" fmla="val 50000"/>
            </a:avLst>
          </a:prstGeom>
          <a:noFill/>
          <a:ln w="952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9CBE20D7-1E4C-4B69-A765-F42A22A139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3078" name="Text Box 890">
            <a:extLst>
              <a:ext uri="{FF2B5EF4-FFF2-40B4-BE49-F238E27FC236}">
                <a16:creationId xmlns:a16="http://schemas.microsoft.com/office/drawing/2014/main" id="{340282BE-7089-4CAC-8245-41D9B0ED7F3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42963" y="1749425"/>
            <a:ext cx="76168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63538" indent="-363538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buFontTx/>
              <a:buAutoNum type="alphaLcParenBoth"/>
            </a:pPr>
            <a:r>
              <a:rPr lang="zh-TW" altLang="en-US" sz="2800">
                <a:ea typeface="標楷體" panose="03000509000000000000" pitchFamily="65" charset="-120"/>
              </a:rPr>
              <a:t> 公司在機場的哪一方？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3079" name="Text Box 892">
            <a:extLst>
              <a:ext uri="{FF2B5EF4-FFF2-40B4-BE49-F238E27FC236}">
                <a16:creationId xmlns:a16="http://schemas.microsoft.com/office/drawing/2014/main" id="{AFAAEDE7-0AEE-43B2-9153-571DA82A350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12888" y="2389188"/>
            <a:ext cx="3311525" cy="5365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3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3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3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3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3763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ct val="80000"/>
              </a:spcAft>
            </a:pPr>
            <a:r>
              <a:rPr lang="zh-TW" altLang="en-US" sz="2800">
                <a:ea typeface="標楷體" panose="03000509000000000000" pitchFamily="65" charset="-120"/>
              </a:rPr>
              <a:t>答案 ：</a:t>
            </a:r>
            <a:r>
              <a:rPr lang="en-US" altLang="zh-TW" sz="2800">
                <a:ea typeface="標楷體" panose="03000509000000000000" pitchFamily="65" charset="-120"/>
              </a:rPr>
              <a:t> </a:t>
            </a:r>
            <a:r>
              <a:rPr lang="en-US" altLang="zh-TW" sz="2800" u="sng">
                <a:ea typeface="標楷體" panose="03000509000000000000" pitchFamily="65" charset="-120"/>
              </a:rPr>
              <a:t>               </a:t>
            </a:r>
            <a:r>
              <a:rPr lang="zh-TW" altLang="en-US" sz="2800">
                <a:ea typeface="標楷體" panose="03000509000000000000" pitchFamily="65" charset="-120"/>
              </a:rPr>
              <a:t>方</a:t>
            </a:r>
            <a:endParaRPr lang="zh-TW" altLang="en-US" sz="2800">
              <a:solidFill>
                <a:srgbClr val="99FF99"/>
              </a:solidFill>
              <a:ea typeface="標楷體" panose="03000509000000000000" pitchFamily="65" charset="-120"/>
            </a:endParaRPr>
          </a:p>
        </p:txBody>
      </p:sp>
      <p:sp>
        <p:nvSpPr>
          <p:cNvPr id="2081" name="Text Box 904">
            <a:extLst>
              <a:ext uri="{FF2B5EF4-FFF2-40B4-BE49-F238E27FC236}">
                <a16:creationId xmlns:a16="http://schemas.microsoft.com/office/drawing/2014/main" id="{B6F9892B-7478-4230-BB59-90D00F82AF0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987675" y="2398713"/>
            <a:ext cx="10604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西北</a:t>
            </a:r>
            <a:endParaRPr lang="en-US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81" name="Text Box 53">
            <a:extLst>
              <a:ext uri="{FF2B5EF4-FFF2-40B4-BE49-F238E27FC236}">
                <a16:creationId xmlns:a16="http://schemas.microsoft.com/office/drawing/2014/main" id="{64498C63-0401-4832-BD07-8136B59D588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五</a:t>
            </a:r>
            <a:r>
              <a:rPr lang="en-US" altLang="zh-TW" sz="3400" b="1"/>
              <a:t>)</a:t>
            </a:r>
          </a:p>
        </p:txBody>
      </p:sp>
      <p:sp>
        <p:nvSpPr>
          <p:cNvPr id="3082" name="Rectangle 135">
            <a:extLst>
              <a:ext uri="{FF2B5EF4-FFF2-40B4-BE49-F238E27FC236}">
                <a16:creationId xmlns:a16="http://schemas.microsoft.com/office/drawing/2014/main" id="{DCA9DA02-E290-410D-B610-09825B77E3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663" y="817563"/>
            <a:ext cx="7820025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叔叔駕車從公司出發，他向東方行駛了</a:t>
            </a:r>
            <a:r>
              <a:rPr lang="en-US" altLang="zh-TW" sz="2800">
                <a:ea typeface="標楷體" panose="03000509000000000000" pitchFamily="65" charset="-120"/>
              </a:rPr>
              <a:t>25km</a:t>
            </a:r>
            <a:r>
              <a:rPr lang="zh-TW" altLang="en-US" sz="2800">
                <a:ea typeface="標楷體" panose="03000509000000000000" pitchFamily="65" charset="-120"/>
              </a:rPr>
              <a:t>後，再轉向南方又行駛了</a:t>
            </a:r>
            <a:r>
              <a:rPr lang="en-US" altLang="zh-TW" sz="2800">
                <a:ea typeface="標楷體" panose="03000509000000000000" pitchFamily="65" charset="-120"/>
              </a:rPr>
              <a:t>25km</a:t>
            </a:r>
            <a:r>
              <a:rPr lang="zh-TW" altLang="en-US" sz="2800">
                <a:ea typeface="標楷體" panose="03000509000000000000" pitchFamily="65" charset="-120"/>
              </a:rPr>
              <a:t>到達機場。</a:t>
            </a:r>
          </a:p>
        </p:txBody>
      </p:sp>
      <p:sp>
        <p:nvSpPr>
          <p:cNvPr id="45" name="Text Box 930">
            <a:extLst>
              <a:ext uri="{FF2B5EF4-FFF2-40B4-BE49-F238E27FC236}">
                <a16:creationId xmlns:a16="http://schemas.microsoft.com/office/drawing/2014/main" id="{08DC9235-1FC3-44B6-A416-B2D68828F0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19713" y="2390775"/>
            <a:ext cx="557212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N</a:t>
            </a:r>
          </a:p>
        </p:txBody>
      </p:sp>
      <p:cxnSp>
        <p:nvCxnSpPr>
          <p:cNvPr id="3" name="直接箭头连接符 2">
            <a:extLst>
              <a:ext uri="{FF2B5EF4-FFF2-40B4-BE49-F238E27FC236}">
                <a16:creationId xmlns:a16="http://schemas.microsoft.com/office/drawing/2014/main" id="{88C617E3-AEA4-48D1-837B-B62F3503FA20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5619750" y="2844800"/>
            <a:ext cx="0" cy="2159000"/>
          </a:xfrm>
          <a:prstGeom prst="straightConnector1">
            <a:avLst/>
          </a:prstGeom>
          <a:noFill/>
          <a:ln w="28575" algn="ctr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799A557A-25FF-45CB-889E-728A16769BBF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300538" y="3854450"/>
            <a:ext cx="28797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7" name="椭圆 6">
            <a:extLst>
              <a:ext uri="{FF2B5EF4-FFF2-40B4-BE49-F238E27FC236}">
                <a16:creationId xmlns:a16="http://schemas.microsoft.com/office/drawing/2014/main" id="{753F70B6-797A-4B24-964B-4B5D2F4F67CD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59425" y="3794125"/>
            <a:ext cx="107950" cy="107950"/>
          </a:xfrm>
          <a:prstGeom prst="ellipse">
            <a:avLst/>
          </a:prstGeom>
          <a:solidFill>
            <a:schemeClr val="accent1"/>
          </a:solidFill>
          <a:ln w="952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cxnSp>
        <p:nvCxnSpPr>
          <p:cNvPr id="28" name="直接箭头连接符 27">
            <a:extLst>
              <a:ext uri="{FF2B5EF4-FFF2-40B4-BE49-F238E27FC236}">
                <a16:creationId xmlns:a16="http://schemas.microsoft.com/office/drawing/2014/main" id="{63D74787-8066-47F3-A08F-3456483B8265}"/>
              </a:ext>
            </a:extLst>
          </p:cNvPr>
          <p:cNvCxnSpPr>
            <a:cxnSpLocks noChangeShapeType="1"/>
          </p:cNvCxnSpPr>
          <p:nvPr/>
        </p:nvCxnSpPr>
        <p:spPr bwMode="auto">
          <a:xfrm flipV="1">
            <a:off x="6699250" y="2865438"/>
            <a:ext cx="0" cy="2160587"/>
          </a:xfrm>
          <a:prstGeom prst="straightConnector1">
            <a:avLst/>
          </a:prstGeom>
          <a:noFill/>
          <a:ln w="28575" algn="ctr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29" name="Text Box 930">
            <a:extLst>
              <a:ext uri="{FF2B5EF4-FFF2-40B4-BE49-F238E27FC236}">
                <a16:creationId xmlns:a16="http://schemas.microsoft.com/office/drawing/2014/main" id="{2D3C36C1-06A9-4C4F-A053-0A8225045AA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613275" y="3910013"/>
            <a:ext cx="9842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公司</a:t>
            </a:r>
            <a:endParaRPr lang="en-US" altLang="zh-TW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0" name="椭圆 29">
            <a:extLst>
              <a:ext uri="{FF2B5EF4-FFF2-40B4-BE49-F238E27FC236}">
                <a16:creationId xmlns:a16="http://schemas.microsoft.com/office/drawing/2014/main" id="{99EC6DFA-CD36-4BA0-8B29-7FAA321AD4A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8925" y="4851400"/>
            <a:ext cx="107950" cy="107950"/>
          </a:xfrm>
          <a:prstGeom prst="ellipse">
            <a:avLst/>
          </a:prstGeom>
          <a:solidFill>
            <a:srgbClr val="92D050"/>
          </a:solidFill>
          <a:ln w="9525" algn="ctr">
            <a:solidFill>
              <a:srgbClr val="00B05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1" name="Text Box 930">
            <a:extLst>
              <a:ext uri="{FF2B5EF4-FFF2-40B4-BE49-F238E27FC236}">
                <a16:creationId xmlns:a16="http://schemas.microsoft.com/office/drawing/2014/main" id="{21DF614A-BE5A-46C8-ACED-DD8FFC3A3D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02450" y="4619625"/>
            <a:ext cx="982663" cy="5191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機場</a:t>
            </a:r>
            <a:endParaRPr lang="en-US" altLang="zh-TW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2" name="椭圆 31">
            <a:extLst>
              <a:ext uri="{FF2B5EF4-FFF2-40B4-BE49-F238E27FC236}">
                <a16:creationId xmlns:a16="http://schemas.microsoft.com/office/drawing/2014/main" id="{AB6A0A32-D482-4806-A7B7-18F0975768D2}"/>
              </a:ext>
            </a:extLst>
          </p:cNvPr>
          <p:cNvSpPr>
            <a:spLocks noChangeArrowheads="1"/>
          </p:cNvSpPr>
          <p:nvPr/>
        </p:nvSpPr>
        <p:spPr bwMode="auto">
          <a:xfrm>
            <a:off x="5562600" y="3792538"/>
            <a:ext cx="107950" cy="107950"/>
          </a:xfrm>
          <a:prstGeom prst="ellipse">
            <a:avLst/>
          </a:prstGeom>
          <a:solidFill>
            <a:srgbClr val="FFC000"/>
          </a:solidFill>
          <a:ln w="9525" algn="ctr">
            <a:solidFill>
              <a:srgbClr val="FFC000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33" name="Text Box 930">
            <a:extLst>
              <a:ext uri="{FF2B5EF4-FFF2-40B4-BE49-F238E27FC236}">
                <a16:creationId xmlns:a16="http://schemas.microsoft.com/office/drawing/2014/main" id="{5C815B1E-7B5B-4DF3-B54A-63D0596C84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35725" y="2408238"/>
            <a:ext cx="514350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N</a:t>
            </a:r>
          </a:p>
        </p:txBody>
      </p:sp>
      <p:cxnSp>
        <p:nvCxnSpPr>
          <p:cNvPr id="9" name="直接连接符 8">
            <a:extLst>
              <a:ext uri="{FF2B5EF4-FFF2-40B4-BE49-F238E27FC236}">
                <a16:creationId xmlns:a16="http://schemas.microsoft.com/office/drawing/2014/main" id="{68EEE965-97A1-4E5B-B8B0-E838FBE099A8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339975" y="1276350"/>
            <a:ext cx="1800225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36" name="直接连接符 35">
            <a:extLst>
              <a:ext uri="{FF2B5EF4-FFF2-40B4-BE49-F238E27FC236}">
                <a16:creationId xmlns:a16="http://schemas.microsoft.com/office/drawing/2014/main" id="{9217BE9C-3B22-4A5D-A23C-AB6F2A9FD783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4873625" y="1276350"/>
            <a:ext cx="3011488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40" name="Text Box 930">
            <a:extLst>
              <a:ext uri="{FF2B5EF4-FFF2-40B4-BE49-F238E27FC236}">
                <a16:creationId xmlns:a16="http://schemas.microsoft.com/office/drawing/2014/main" id="{3C582D2D-000B-4D98-8347-7E5B1810272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649913" y="3225800"/>
            <a:ext cx="10890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25km</a:t>
            </a:r>
          </a:p>
        </p:txBody>
      </p:sp>
      <p:sp>
        <p:nvSpPr>
          <p:cNvPr id="50" name="Text Box 930">
            <a:extLst>
              <a:ext uri="{FF2B5EF4-FFF2-40B4-BE49-F238E27FC236}">
                <a16:creationId xmlns:a16="http://schemas.microsoft.com/office/drawing/2014/main" id="{784D4FB3-CE7E-4D2F-ACD7-1EB978A36B5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97675" y="4135438"/>
            <a:ext cx="1087438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25km</a:t>
            </a:r>
          </a:p>
        </p:txBody>
      </p:sp>
      <p:cxnSp>
        <p:nvCxnSpPr>
          <p:cNvPr id="13" name="直接箭头连接符 12">
            <a:extLst>
              <a:ext uri="{FF2B5EF4-FFF2-40B4-BE49-F238E27FC236}">
                <a16:creationId xmlns:a16="http://schemas.microsoft.com/office/drawing/2014/main" id="{0E9E52C1-558E-4458-AFC9-AADBD72A2C8D}"/>
              </a:ext>
            </a:extLst>
          </p:cNvPr>
          <p:cNvCxnSpPr>
            <a:cxnSpLocks noChangeShapeType="1"/>
            <a:endCxn id="7" idx="5"/>
          </p:cNvCxnSpPr>
          <p:nvPr/>
        </p:nvCxnSpPr>
        <p:spPr bwMode="auto">
          <a:xfrm flipH="1" flipV="1">
            <a:off x="5651500" y="3887788"/>
            <a:ext cx="1049338" cy="1023937"/>
          </a:xfrm>
          <a:prstGeom prst="straightConnector1">
            <a:avLst/>
          </a:prstGeom>
          <a:noFill/>
          <a:ln w="9525" algn="ctr">
            <a:solidFill>
              <a:srgbClr val="0066FF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54" name="直接连接符 53">
            <a:extLst>
              <a:ext uri="{FF2B5EF4-FFF2-40B4-BE49-F238E27FC236}">
                <a16:creationId xmlns:a16="http://schemas.microsoft.com/office/drawing/2014/main" id="{58B6F4E2-ED4A-404D-AE05-4DB2A50EEAC2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1663700" y="1709738"/>
            <a:ext cx="3403600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42" presetClass="path" presetSubtype="0" accel="50000" decel="5000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88889E-6 3.7037E-7 L 0.1184 0.00023 " pathEditMode="relative" rAng="0" ptsTypes="AA">
                                      <p:cBhvr>
                                        <p:cTn id="29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592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3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3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6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64" presetID="42" presetClass="path" presetSubtype="0" accel="50000" decel="50000" fill="hold" grpId="2" nodeType="afterEffect">
                                  <p:stCondLst>
                                    <p:cond delay="500"/>
                                  </p:stCondLst>
                                  <p:childTnLst>
                                    <p:animMotion origin="layout" path="M 0.1184 0.00023 L 0.1177 0.15393 " pathEditMode="relative" rAng="0" ptsTypes="AA">
                                      <p:cBhvr>
                                        <p:cTn id="65" dur="2000" fill="hold"/>
                                        <p:tgtEl>
                                          <p:spTgt spid="3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763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6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6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9" dur="500"/>
                                        <p:tgtEl>
                                          <p:spTgt spid="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0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7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 nodeType="clickPar">
                      <p:stCondLst>
                        <p:cond delay="indefinite"/>
                      </p:stCondLst>
                      <p:childTnLst>
                        <p:par>
                          <p:cTn id="7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6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0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6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8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0" dur="5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1" fill="hold" nodeType="clickPar">
                      <p:stCondLst>
                        <p:cond delay="indefinite"/>
                      </p:stCondLst>
                      <p:childTnLst>
                        <p:par>
                          <p:cTn id="9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5" fill="hold" nodeType="clickPar">
                      <p:stCondLst>
                        <p:cond delay="indefinite"/>
                      </p:stCondLst>
                      <p:childTnLst>
                        <p:par>
                          <p:cTn id="10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1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9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20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2" dur="500"/>
                                        <p:tgtEl>
                                          <p:spTgt spid="20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9" grpId="0" animBg="1"/>
      <p:bldP spid="49" grpId="1" animBg="1"/>
      <p:bldP spid="11" grpId="0" animBg="1"/>
      <p:bldP spid="11" grpId="1" animBg="1"/>
      <p:bldP spid="2081" grpId="0"/>
      <p:bldP spid="45" grpId="0"/>
      <p:bldP spid="45" grpId="1"/>
      <p:bldP spid="7" grpId="0" animBg="1"/>
      <p:bldP spid="7" grpId="1" animBg="1"/>
      <p:bldP spid="29" grpId="0"/>
      <p:bldP spid="29" grpId="1"/>
      <p:bldP spid="30" grpId="0" animBg="1"/>
      <p:bldP spid="30" grpId="1" animBg="1"/>
      <p:bldP spid="31" grpId="0"/>
      <p:bldP spid="31" grpId="1"/>
      <p:bldP spid="32" grpId="0" animBg="1"/>
      <p:bldP spid="32" grpId="1" animBg="1"/>
      <p:bldP spid="32" grpId="2" animBg="1"/>
      <p:bldP spid="32" grpId="3" animBg="1"/>
      <p:bldP spid="33" grpId="0"/>
      <p:bldP spid="33" grpId="1"/>
      <p:bldP spid="40" grpId="0"/>
      <p:bldP spid="40" grpId="1"/>
      <p:bldP spid="50" grpId="0"/>
      <p:bldP spid="50" grpId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Text Box 5">
            <a:extLst>
              <a:ext uri="{FF2B5EF4-FFF2-40B4-BE49-F238E27FC236}">
                <a16:creationId xmlns:a16="http://schemas.microsoft.com/office/drawing/2014/main" id="{65D6208B-EE0A-4A84-BE83-4E67E9BD7D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5123" name="Text Box 890">
            <a:extLst>
              <a:ext uri="{FF2B5EF4-FFF2-40B4-BE49-F238E27FC236}">
                <a16:creationId xmlns:a16="http://schemas.microsoft.com/office/drawing/2014/main" id="{6C6F6A0B-26D0-4596-9C5D-9859A8203DF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4089400"/>
            <a:ext cx="7416800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(b) </a:t>
            </a:r>
            <a:r>
              <a:rPr lang="zh-TW" altLang="en-US" sz="2800">
                <a:ea typeface="標楷體" panose="03000509000000000000" pitchFamily="65" charset="-120"/>
              </a:rPr>
              <a:t>叔叔在</a:t>
            </a:r>
            <a:r>
              <a:rPr lang="en-US" altLang="zh-TW" sz="2800">
                <a:ea typeface="標楷體" panose="03000509000000000000" pitchFamily="65" charset="-120"/>
              </a:rPr>
              <a:t>11:45a.m.</a:t>
            </a:r>
            <a:r>
              <a:rPr lang="zh-TW" altLang="en-US" sz="2800">
                <a:ea typeface="標楷體" panose="03000509000000000000" pitchFamily="65" charset="-120"/>
              </a:rPr>
              <a:t>駕車出發。他在何時到達  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機場？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只須寫出答案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                       </a:t>
            </a:r>
            <a:r>
              <a:rPr lang="en-US" altLang="zh-TW" sz="2800">
                <a:ea typeface="標楷體" panose="03000509000000000000" pitchFamily="65" charset="-120"/>
              </a:rPr>
              <a:t>[2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2053" name="Text Box 892">
            <a:extLst>
              <a:ext uri="{FF2B5EF4-FFF2-40B4-BE49-F238E27FC236}">
                <a16:creationId xmlns:a16="http://schemas.microsoft.com/office/drawing/2014/main" id="{A8C38648-C5F8-4C98-B695-60B487B12F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3663" y="5103813"/>
            <a:ext cx="3208337" cy="501650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  <a:defRPr/>
            </a:pPr>
            <a:r>
              <a:rPr lang="zh-TW" altLang="en-US" sz="2800" dirty="0">
                <a:ea typeface="標楷體" panose="03000509000000000000" pitchFamily="65" charset="-120"/>
              </a:rPr>
              <a:t>答案：</a:t>
            </a:r>
            <a:r>
              <a:rPr lang="zh-TW" altLang="en-US" sz="2800" u="sng" dirty="0">
                <a:ea typeface="標楷體" panose="03000509000000000000" pitchFamily="65" charset="-120"/>
              </a:rPr>
              <a:t>                   </a:t>
            </a:r>
            <a:r>
              <a:rPr lang="zh-TW" altLang="en-US" sz="2800" dirty="0">
                <a:solidFill>
                  <a:srgbClr val="D1FFB7"/>
                </a:solidFill>
                <a:ea typeface="標楷體" panose="03000509000000000000" pitchFamily="65" charset="-120"/>
              </a:rPr>
              <a:t>。</a:t>
            </a:r>
            <a:endParaRPr lang="en-US" altLang="zh-TW" sz="2800" dirty="0">
              <a:solidFill>
                <a:srgbClr val="D1FFB7"/>
              </a:solidFill>
              <a:ea typeface="標楷體" panose="03000509000000000000" pitchFamily="65" charset="-120"/>
            </a:endParaRPr>
          </a:p>
          <a:p>
            <a:pPr marL="457200" indent="-457200" eaLnBrk="1" hangingPunct="1">
              <a:spcAft>
                <a:spcPct val="80000"/>
              </a:spcAft>
              <a:buFont typeface="Arial" panose="020B0604020202020204" pitchFamily="34" charset="0"/>
              <a:buChar char="•"/>
              <a:defRPr/>
            </a:pPr>
            <a:endParaRPr lang="zh-TW" altLang="en-US" sz="2800" dirty="0">
              <a:solidFill>
                <a:srgbClr val="99FF99"/>
              </a:solidFill>
              <a:ea typeface="標楷體" panose="03000509000000000000" pitchFamily="65" charset="-120"/>
            </a:endParaRPr>
          </a:p>
        </p:txBody>
      </p:sp>
      <p:sp>
        <p:nvSpPr>
          <p:cNvPr id="5125" name="Text Box 53">
            <a:extLst>
              <a:ext uri="{FF2B5EF4-FFF2-40B4-BE49-F238E27FC236}">
                <a16:creationId xmlns:a16="http://schemas.microsoft.com/office/drawing/2014/main" id="{6FCCA7CA-A4F9-4613-8681-98EDBF647AE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五</a:t>
            </a:r>
            <a:r>
              <a:rPr lang="en-US" altLang="zh-TW" sz="3400" b="1"/>
              <a:t>)</a:t>
            </a:r>
          </a:p>
        </p:txBody>
      </p:sp>
      <p:sp>
        <p:nvSpPr>
          <p:cNvPr id="23" name="Text Box 921">
            <a:extLst>
              <a:ext uri="{FF2B5EF4-FFF2-40B4-BE49-F238E27FC236}">
                <a16:creationId xmlns:a16="http://schemas.microsoft.com/office/drawing/2014/main" id="{975B447C-3A4F-4FAC-B8BE-698E9151413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410325" y="1281113"/>
            <a:ext cx="2478088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出發後</a:t>
            </a:r>
            <a:r>
              <a:rPr lang="en-US" altLang="zh-TW" sz="2800">
                <a:solidFill>
                  <a:srgbClr val="0066FF"/>
                </a:solidFill>
                <a:ea typeface="標楷體" panose="03000509000000000000" pitchFamily="65" charset="-120"/>
              </a:rPr>
              <a:t>40</a:t>
            </a: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分鐘到達機場。</a:t>
            </a:r>
          </a:p>
        </p:txBody>
      </p:sp>
      <p:sp>
        <p:nvSpPr>
          <p:cNvPr id="33" name="Text Box 930">
            <a:extLst>
              <a:ext uri="{FF2B5EF4-FFF2-40B4-BE49-F238E27FC236}">
                <a16:creationId xmlns:a16="http://schemas.microsoft.com/office/drawing/2014/main" id="{00D9D589-D216-4ADC-ABE2-91473533CC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61113" y="2146300"/>
            <a:ext cx="18970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11:45a.m.</a:t>
            </a:r>
          </a:p>
        </p:txBody>
      </p:sp>
      <p:sp>
        <p:nvSpPr>
          <p:cNvPr id="5128" name="Text Box 890">
            <a:extLst>
              <a:ext uri="{FF2B5EF4-FFF2-40B4-BE49-F238E27FC236}">
                <a16:creationId xmlns:a16="http://schemas.microsoft.com/office/drawing/2014/main" id="{9A1A4200-F826-4FDE-8384-42C424A7CB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419475" y="830263"/>
            <a:ext cx="190817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200" u="sng" dirty="0">
                <a:ea typeface="標楷體" panose="03000509000000000000" pitchFamily="65" charset="-120"/>
              </a:rPr>
              <a:t>叔叔的行程圖</a:t>
            </a:r>
            <a:endParaRPr lang="en-US" altLang="zh-TW" sz="2200" u="sng" dirty="0">
              <a:ea typeface="標楷體" panose="03000509000000000000" pitchFamily="65" charset="-12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4979464-F0A5-4778-BB85-156E31BEE8C0}"/>
              </a:ext>
            </a:extLst>
          </p:cNvPr>
          <p:cNvGraphicFramePr>
            <a:graphicFrameLocks noGrp="1"/>
          </p:cNvGraphicFramePr>
          <p:nvPr/>
        </p:nvGraphicFramePr>
        <p:xfrm>
          <a:off x="2325688" y="3297238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6" name="表格 35">
            <a:extLst>
              <a:ext uri="{FF2B5EF4-FFF2-40B4-BE49-F238E27FC236}">
                <a16:creationId xmlns:a16="http://schemas.microsoft.com/office/drawing/2014/main" id="{F270F10E-BE25-4AC8-AD22-AF54A329259A}"/>
              </a:ext>
            </a:extLst>
          </p:cNvPr>
          <p:cNvGraphicFramePr>
            <a:graphicFrameLocks noGrp="1"/>
          </p:cNvGraphicFramePr>
          <p:nvPr/>
        </p:nvGraphicFramePr>
        <p:xfrm>
          <a:off x="2828925" y="3298825"/>
          <a:ext cx="50482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7" name="表格 36">
            <a:extLst>
              <a:ext uri="{FF2B5EF4-FFF2-40B4-BE49-F238E27FC236}">
                <a16:creationId xmlns:a16="http://schemas.microsoft.com/office/drawing/2014/main" id="{957BB551-0105-40F2-81F3-D01B89AB70DD}"/>
              </a:ext>
            </a:extLst>
          </p:cNvPr>
          <p:cNvGraphicFramePr>
            <a:graphicFrameLocks noGrp="1"/>
          </p:cNvGraphicFramePr>
          <p:nvPr/>
        </p:nvGraphicFramePr>
        <p:xfrm>
          <a:off x="3333750" y="3300413"/>
          <a:ext cx="503240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" name="表格 39">
            <a:extLst>
              <a:ext uri="{FF2B5EF4-FFF2-40B4-BE49-F238E27FC236}">
                <a16:creationId xmlns:a16="http://schemas.microsoft.com/office/drawing/2014/main" id="{35F65716-0008-4643-A9F4-233052A2966C}"/>
              </a:ext>
            </a:extLst>
          </p:cNvPr>
          <p:cNvGraphicFramePr>
            <a:graphicFrameLocks noGrp="1"/>
          </p:cNvGraphicFramePr>
          <p:nvPr/>
        </p:nvGraphicFramePr>
        <p:xfrm>
          <a:off x="3835400" y="3300413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19858BC6-AF07-4CAE-8F1B-034C53ECC9E5}"/>
              </a:ext>
            </a:extLst>
          </p:cNvPr>
          <p:cNvGraphicFramePr>
            <a:graphicFrameLocks noGrp="1"/>
          </p:cNvGraphicFramePr>
          <p:nvPr/>
        </p:nvGraphicFramePr>
        <p:xfrm>
          <a:off x="4338638" y="330200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1FF96FDA-83A2-4C22-B39D-E0CC4AC10C47}"/>
              </a:ext>
            </a:extLst>
          </p:cNvPr>
          <p:cNvGraphicFramePr>
            <a:graphicFrameLocks noGrp="1"/>
          </p:cNvGraphicFramePr>
          <p:nvPr/>
        </p:nvGraphicFramePr>
        <p:xfrm>
          <a:off x="4841875" y="3302000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4" name="表格 43">
            <a:extLst>
              <a:ext uri="{FF2B5EF4-FFF2-40B4-BE49-F238E27FC236}">
                <a16:creationId xmlns:a16="http://schemas.microsoft.com/office/drawing/2014/main" id="{9D51B13D-9B3B-4D06-8175-724136EF5B1F}"/>
              </a:ext>
            </a:extLst>
          </p:cNvPr>
          <p:cNvGraphicFramePr>
            <a:graphicFrameLocks noGrp="1"/>
          </p:cNvGraphicFramePr>
          <p:nvPr/>
        </p:nvGraphicFramePr>
        <p:xfrm>
          <a:off x="5346700" y="33035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" name="表格 45">
            <a:extLst>
              <a:ext uri="{FF2B5EF4-FFF2-40B4-BE49-F238E27FC236}">
                <a16:creationId xmlns:a16="http://schemas.microsoft.com/office/drawing/2014/main" id="{F2B5F378-2A81-4689-AD75-DB8ED73D31E8}"/>
              </a:ext>
            </a:extLst>
          </p:cNvPr>
          <p:cNvGraphicFramePr>
            <a:graphicFrameLocks noGrp="1"/>
          </p:cNvGraphicFramePr>
          <p:nvPr/>
        </p:nvGraphicFramePr>
        <p:xfrm>
          <a:off x="5854700" y="330200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0" name="表格 49">
            <a:extLst>
              <a:ext uri="{FF2B5EF4-FFF2-40B4-BE49-F238E27FC236}">
                <a16:creationId xmlns:a16="http://schemas.microsoft.com/office/drawing/2014/main" id="{0DBC3B91-3D3F-4966-9EE9-88AC6EB8469E}"/>
              </a:ext>
            </a:extLst>
          </p:cNvPr>
          <p:cNvGraphicFramePr>
            <a:graphicFrameLocks noGrp="1"/>
          </p:cNvGraphicFramePr>
          <p:nvPr/>
        </p:nvGraphicFramePr>
        <p:xfrm>
          <a:off x="2325688" y="27955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2" name="表格 51">
            <a:extLst>
              <a:ext uri="{FF2B5EF4-FFF2-40B4-BE49-F238E27FC236}">
                <a16:creationId xmlns:a16="http://schemas.microsoft.com/office/drawing/2014/main" id="{877FA5CF-6415-4B24-BCCA-6B4C9DF0913E}"/>
              </a:ext>
            </a:extLst>
          </p:cNvPr>
          <p:cNvGraphicFramePr>
            <a:graphicFrameLocks noGrp="1"/>
          </p:cNvGraphicFramePr>
          <p:nvPr/>
        </p:nvGraphicFramePr>
        <p:xfrm>
          <a:off x="2325688" y="229235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3" name="表格 52">
            <a:extLst>
              <a:ext uri="{FF2B5EF4-FFF2-40B4-BE49-F238E27FC236}">
                <a16:creationId xmlns:a16="http://schemas.microsoft.com/office/drawing/2014/main" id="{54DFC40A-CD6E-4FFB-A1D0-90CA0D4550ED}"/>
              </a:ext>
            </a:extLst>
          </p:cNvPr>
          <p:cNvGraphicFramePr>
            <a:graphicFrameLocks noGrp="1"/>
          </p:cNvGraphicFramePr>
          <p:nvPr/>
        </p:nvGraphicFramePr>
        <p:xfrm>
          <a:off x="2325688" y="1787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4" name="表格 53">
            <a:extLst>
              <a:ext uri="{FF2B5EF4-FFF2-40B4-BE49-F238E27FC236}">
                <a16:creationId xmlns:a16="http://schemas.microsoft.com/office/drawing/2014/main" id="{82143A41-0DBE-4934-9F6F-D88B17742660}"/>
              </a:ext>
            </a:extLst>
          </p:cNvPr>
          <p:cNvGraphicFramePr>
            <a:graphicFrameLocks noGrp="1"/>
          </p:cNvGraphicFramePr>
          <p:nvPr/>
        </p:nvGraphicFramePr>
        <p:xfrm>
          <a:off x="2325688" y="1282700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5" name="表格 54">
            <a:extLst>
              <a:ext uri="{FF2B5EF4-FFF2-40B4-BE49-F238E27FC236}">
                <a16:creationId xmlns:a16="http://schemas.microsoft.com/office/drawing/2014/main" id="{3043F01B-6907-4EB7-944D-01F9086FAB1D}"/>
              </a:ext>
            </a:extLst>
          </p:cNvPr>
          <p:cNvGraphicFramePr>
            <a:graphicFrameLocks noGrp="1"/>
          </p:cNvGraphicFramePr>
          <p:nvPr/>
        </p:nvGraphicFramePr>
        <p:xfrm>
          <a:off x="2832100" y="128111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6" name="表格 55">
            <a:extLst>
              <a:ext uri="{FF2B5EF4-FFF2-40B4-BE49-F238E27FC236}">
                <a16:creationId xmlns:a16="http://schemas.microsoft.com/office/drawing/2014/main" id="{56EB5CE0-22BB-4E69-ADC2-33F520671C09}"/>
              </a:ext>
            </a:extLst>
          </p:cNvPr>
          <p:cNvGraphicFramePr>
            <a:graphicFrameLocks noGrp="1"/>
          </p:cNvGraphicFramePr>
          <p:nvPr/>
        </p:nvGraphicFramePr>
        <p:xfrm>
          <a:off x="2828925" y="27955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7" name="表格 56">
            <a:extLst>
              <a:ext uri="{FF2B5EF4-FFF2-40B4-BE49-F238E27FC236}">
                <a16:creationId xmlns:a16="http://schemas.microsoft.com/office/drawing/2014/main" id="{797F4036-DFBB-4247-A18C-59C8651B6D66}"/>
              </a:ext>
            </a:extLst>
          </p:cNvPr>
          <p:cNvGraphicFramePr>
            <a:graphicFrameLocks noGrp="1"/>
          </p:cNvGraphicFramePr>
          <p:nvPr/>
        </p:nvGraphicFramePr>
        <p:xfrm>
          <a:off x="3333750" y="2797175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8" name="表格 57">
            <a:extLst>
              <a:ext uri="{FF2B5EF4-FFF2-40B4-BE49-F238E27FC236}">
                <a16:creationId xmlns:a16="http://schemas.microsoft.com/office/drawing/2014/main" id="{F45FE28C-8D59-49C1-8693-1BE2CB46F06D}"/>
              </a:ext>
            </a:extLst>
          </p:cNvPr>
          <p:cNvGraphicFramePr>
            <a:graphicFrameLocks noGrp="1"/>
          </p:cNvGraphicFramePr>
          <p:nvPr/>
        </p:nvGraphicFramePr>
        <p:xfrm>
          <a:off x="3835400" y="2797175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9" name="表格 58">
            <a:extLst>
              <a:ext uri="{FF2B5EF4-FFF2-40B4-BE49-F238E27FC236}">
                <a16:creationId xmlns:a16="http://schemas.microsoft.com/office/drawing/2014/main" id="{D300C0A6-370B-4125-BB19-691A2C3BF903}"/>
              </a:ext>
            </a:extLst>
          </p:cNvPr>
          <p:cNvGraphicFramePr>
            <a:graphicFrameLocks noGrp="1"/>
          </p:cNvGraphicFramePr>
          <p:nvPr/>
        </p:nvGraphicFramePr>
        <p:xfrm>
          <a:off x="4338638" y="27987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表格 59">
            <a:extLst>
              <a:ext uri="{FF2B5EF4-FFF2-40B4-BE49-F238E27FC236}">
                <a16:creationId xmlns:a16="http://schemas.microsoft.com/office/drawing/2014/main" id="{F3758F16-4043-4E09-B295-A13612C70720}"/>
              </a:ext>
            </a:extLst>
          </p:cNvPr>
          <p:cNvGraphicFramePr>
            <a:graphicFrameLocks noGrp="1"/>
          </p:cNvGraphicFramePr>
          <p:nvPr/>
        </p:nvGraphicFramePr>
        <p:xfrm>
          <a:off x="4841875" y="2800350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1" name="表格 60">
            <a:extLst>
              <a:ext uri="{FF2B5EF4-FFF2-40B4-BE49-F238E27FC236}">
                <a16:creationId xmlns:a16="http://schemas.microsoft.com/office/drawing/2014/main" id="{58EC1CA1-B9C6-4A6E-A234-2C4466F74534}"/>
              </a:ext>
            </a:extLst>
          </p:cNvPr>
          <p:cNvGraphicFramePr>
            <a:graphicFrameLocks noGrp="1"/>
          </p:cNvGraphicFramePr>
          <p:nvPr/>
        </p:nvGraphicFramePr>
        <p:xfrm>
          <a:off x="5346700" y="280035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2" name="表格 61">
            <a:extLst>
              <a:ext uri="{FF2B5EF4-FFF2-40B4-BE49-F238E27FC236}">
                <a16:creationId xmlns:a16="http://schemas.microsoft.com/office/drawing/2014/main" id="{5AAC23DF-D91D-4C26-A2A6-755D551E398F}"/>
              </a:ext>
            </a:extLst>
          </p:cNvPr>
          <p:cNvGraphicFramePr>
            <a:graphicFrameLocks noGrp="1"/>
          </p:cNvGraphicFramePr>
          <p:nvPr/>
        </p:nvGraphicFramePr>
        <p:xfrm>
          <a:off x="5854700" y="27987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表格 62">
            <a:extLst>
              <a:ext uri="{FF2B5EF4-FFF2-40B4-BE49-F238E27FC236}">
                <a16:creationId xmlns:a16="http://schemas.microsoft.com/office/drawing/2014/main" id="{57D76658-A394-4A7A-B3E1-2AFD192FC88C}"/>
              </a:ext>
            </a:extLst>
          </p:cNvPr>
          <p:cNvGraphicFramePr>
            <a:graphicFrameLocks noGrp="1"/>
          </p:cNvGraphicFramePr>
          <p:nvPr/>
        </p:nvGraphicFramePr>
        <p:xfrm>
          <a:off x="2832100" y="2292350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4" name="表格 63">
            <a:extLst>
              <a:ext uri="{FF2B5EF4-FFF2-40B4-BE49-F238E27FC236}">
                <a16:creationId xmlns:a16="http://schemas.microsoft.com/office/drawing/2014/main" id="{CC5CF2D3-78A2-4DCD-9946-DC52F27C6E55}"/>
              </a:ext>
            </a:extLst>
          </p:cNvPr>
          <p:cNvGraphicFramePr>
            <a:graphicFrameLocks noGrp="1"/>
          </p:cNvGraphicFramePr>
          <p:nvPr/>
        </p:nvGraphicFramePr>
        <p:xfrm>
          <a:off x="3335338" y="229393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5" name="表格 64">
            <a:extLst>
              <a:ext uri="{FF2B5EF4-FFF2-40B4-BE49-F238E27FC236}">
                <a16:creationId xmlns:a16="http://schemas.microsoft.com/office/drawing/2014/main" id="{78D3F074-C3AC-4AA5-A449-D419953D006D}"/>
              </a:ext>
            </a:extLst>
          </p:cNvPr>
          <p:cNvGraphicFramePr>
            <a:graphicFrameLocks noGrp="1"/>
          </p:cNvGraphicFramePr>
          <p:nvPr/>
        </p:nvGraphicFramePr>
        <p:xfrm>
          <a:off x="3838575" y="2293938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6" name="表格 65">
            <a:extLst>
              <a:ext uri="{FF2B5EF4-FFF2-40B4-BE49-F238E27FC236}">
                <a16:creationId xmlns:a16="http://schemas.microsoft.com/office/drawing/2014/main" id="{F9D81A86-9144-40F8-9EED-ACC3E5510ED4}"/>
              </a:ext>
            </a:extLst>
          </p:cNvPr>
          <p:cNvGraphicFramePr>
            <a:graphicFrameLocks noGrp="1"/>
          </p:cNvGraphicFramePr>
          <p:nvPr/>
        </p:nvGraphicFramePr>
        <p:xfrm>
          <a:off x="4341813" y="2295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7" name="表格 66">
            <a:extLst>
              <a:ext uri="{FF2B5EF4-FFF2-40B4-BE49-F238E27FC236}">
                <a16:creationId xmlns:a16="http://schemas.microsoft.com/office/drawing/2014/main" id="{647EEAE9-C721-4BEF-9896-584B866CE8B9}"/>
              </a:ext>
            </a:extLst>
          </p:cNvPr>
          <p:cNvGraphicFramePr>
            <a:graphicFrameLocks noGrp="1"/>
          </p:cNvGraphicFramePr>
          <p:nvPr/>
        </p:nvGraphicFramePr>
        <p:xfrm>
          <a:off x="4843463" y="2295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8" name="表格 67">
            <a:extLst>
              <a:ext uri="{FF2B5EF4-FFF2-40B4-BE49-F238E27FC236}">
                <a16:creationId xmlns:a16="http://schemas.microsoft.com/office/drawing/2014/main" id="{447820BD-67B3-4B35-8238-10FAD7D23399}"/>
              </a:ext>
            </a:extLst>
          </p:cNvPr>
          <p:cNvGraphicFramePr>
            <a:graphicFrameLocks noGrp="1"/>
          </p:cNvGraphicFramePr>
          <p:nvPr/>
        </p:nvGraphicFramePr>
        <p:xfrm>
          <a:off x="5349875" y="229711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表格 68">
            <a:extLst>
              <a:ext uri="{FF2B5EF4-FFF2-40B4-BE49-F238E27FC236}">
                <a16:creationId xmlns:a16="http://schemas.microsoft.com/office/drawing/2014/main" id="{C44FE058-9437-47D6-84D2-BD1369F33E64}"/>
              </a:ext>
            </a:extLst>
          </p:cNvPr>
          <p:cNvGraphicFramePr>
            <a:graphicFrameLocks noGrp="1"/>
          </p:cNvGraphicFramePr>
          <p:nvPr/>
        </p:nvGraphicFramePr>
        <p:xfrm>
          <a:off x="5857875" y="2295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0" name="表格 69">
            <a:extLst>
              <a:ext uri="{FF2B5EF4-FFF2-40B4-BE49-F238E27FC236}">
                <a16:creationId xmlns:a16="http://schemas.microsoft.com/office/drawing/2014/main" id="{3441457A-7C2A-4428-BA91-8CC80BD3E23B}"/>
              </a:ext>
            </a:extLst>
          </p:cNvPr>
          <p:cNvGraphicFramePr>
            <a:graphicFrameLocks noGrp="1"/>
          </p:cNvGraphicFramePr>
          <p:nvPr/>
        </p:nvGraphicFramePr>
        <p:xfrm>
          <a:off x="2830513" y="178911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1" name="表格 70">
            <a:extLst>
              <a:ext uri="{FF2B5EF4-FFF2-40B4-BE49-F238E27FC236}">
                <a16:creationId xmlns:a16="http://schemas.microsoft.com/office/drawing/2014/main" id="{5A461C32-542A-469F-80D9-B157AC1377D6}"/>
              </a:ext>
            </a:extLst>
          </p:cNvPr>
          <p:cNvGraphicFramePr>
            <a:graphicFrameLocks noGrp="1"/>
          </p:cNvGraphicFramePr>
          <p:nvPr/>
        </p:nvGraphicFramePr>
        <p:xfrm>
          <a:off x="3335338" y="1790700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2" name="表格 71">
            <a:extLst>
              <a:ext uri="{FF2B5EF4-FFF2-40B4-BE49-F238E27FC236}">
                <a16:creationId xmlns:a16="http://schemas.microsoft.com/office/drawing/2014/main" id="{6B45962E-829D-46AA-9855-3D4AC2FE0781}"/>
              </a:ext>
            </a:extLst>
          </p:cNvPr>
          <p:cNvGraphicFramePr>
            <a:graphicFrameLocks noGrp="1"/>
          </p:cNvGraphicFramePr>
          <p:nvPr/>
        </p:nvGraphicFramePr>
        <p:xfrm>
          <a:off x="3836988" y="179070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3" name="表格 72">
            <a:extLst>
              <a:ext uri="{FF2B5EF4-FFF2-40B4-BE49-F238E27FC236}">
                <a16:creationId xmlns:a16="http://schemas.microsoft.com/office/drawing/2014/main" id="{D074E084-C293-42F8-8A3F-CD557FCE30C8}"/>
              </a:ext>
            </a:extLst>
          </p:cNvPr>
          <p:cNvGraphicFramePr>
            <a:graphicFrameLocks noGrp="1"/>
          </p:cNvGraphicFramePr>
          <p:nvPr/>
        </p:nvGraphicFramePr>
        <p:xfrm>
          <a:off x="4340225" y="17922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4" name="表格 73">
            <a:extLst>
              <a:ext uri="{FF2B5EF4-FFF2-40B4-BE49-F238E27FC236}">
                <a16:creationId xmlns:a16="http://schemas.microsoft.com/office/drawing/2014/main" id="{27C42365-16D3-439C-830C-2A6B57283E76}"/>
              </a:ext>
            </a:extLst>
          </p:cNvPr>
          <p:cNvGraphicFramePr>
            <a:graphicFrameLocks noGrp="1"/>
          </p:cNvGraphicFramePr>
          <p:nvPr/>
        </p:nvGraphicFramePr>
        <p:xfrm>
          <a:off x="4843463" y="1792288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5" name="表格 74">
            <a:extLst>
              <a:ext uri="{FF2B5EF4-FFF2-40B4-BE49-F238E27FC236}">
                <a16:creationId xmlns:a16="http://schemas.microsoft.com/office/drawing/2014/main" id="{1AFADCFF-D120-4BF6-A27E-FDC6B29C20B3}"/>
              </a:ext>
            </a:extLst>
          </p:cNvPr>
          <p:cNvGraphicFramePr>
            <a:graphicFrameLocks noGrp="1"/>
          </p:cNvGraphicFramePr>
          <p:nvPr/>
        </p:nvGraphicFramePr>
        <p:xfrm>
          <a:off x="5348288" y="1793875"/>
          <a:ext cx="50482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6" name="表格 75">
            <a:extLst>
              <a:ext uri="{FF2B5EF4-FFF2-40B4-BE49-F238E27FC236}">
                <a16:creationId xmlns:a16="http://schemas.microsoft.com/office/drawing/2014/main" id="{FDD09D60-90A5-4876-BB9D-77AC6CB0C9E5}"/>
              </a:ext>
            </a:extLst>
          </p:cNvPr>
          <p:cNvGraphicFramePr>
            <a:graphicFrameLocks noGrp="1"/>
          </p:cNvGraphicFramePr>
          <p:nvPr/>
        </p:nvGraphicFramePr>
        <p:xfrm>
          <a:off x="5856288" y="17922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7" name="表格 76">
            <a:extLst>
              <a:ext uri="{FF2B5EF4-FFF2-40B4-BE49-F238E27FC236}">
                <a16:creationId xmlns:a16="http://schemas.microsoft.com/office/drawing/2014/main" id="{5317C8D3-7725-4EFE-B21B-982072DA6B86}"/>
              </a:ext>
            </a:extLst>
          </p:cNvPr>
          <p:cNvGraphicFramePr>
            <a:graphicFrameLocks noGrp="1"/>
          </p:cNvGraphicFramePr>
          <p:nvPr/>
        </p:nvGraphicFramePr>
        <p:xfrm>
          <a:off x="3338513" y="128270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8" name="表格 77">
            <a:extLst>
              <a:ext uri="{FF2B5EF4-FFF2-40B4-BE49-F238E27FC236}">
                <a16:creationId xmlns:a16="http://schemas.microsoft.com/office/drawing/2014/main" id="{31D4EBE9-1CE1-42F4-99A8-D1AF57AD7F55}"/>
              </a:ext>
            </a:extLst>
          </p:cNvPr>
          <p:cNvGraphicFramePr>
            <a:graphicFrameLocks noGrp="1"/>
          </p:cNvGraphicFramePr>
          <p:nvPr/>
        </p:nvGraphicFramePr>
        <p:xfrm>
          <a:off x="3841750" y="12842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9" name="表格 78">
            <a:extLst>
              <a:ext uri="{FF2B5EF4-FFF2-40B4-BE49-F238E27FC236}">
                <a16:creationId xmlns:a16="http://schemas.microsoft.com/office/drawing/2014/main" id="{79B7A733-29DD-4F29-AEF4-0B341E95907E}"/>
              </a:ext>
            </a:extLst>
          </p:cNvPr>
          <p:cNvGraphicFramePr>
            <a:graphicFrameLocks noGrp="1"/>
          </p:cNvGraphicFramePr>
          <p:nvPr/>
        </p:nvGraphicFramePr>
        <p:xfrm>
          <a:off x="4344988" y="1285875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0" name="表格 79">
            <a:extLst>
              <a:ext uri="{FF2B5EF4-FFF2-40B4-BE49-F238E27FC236}">
                <a16:creationId xmlns:a16="http://schemas.microsoft.com/office/drawing/2014/main" id="{CC6FEE48-5AF8-477F-A17D-D11BDF6B5182}"/>
              </a:ext>
            </a:extLst>
          </p:cNvPr>
          <p:cNvGraphicFramePr>
            <a:graphicFrameLocks noGrp="1"/>
          </p:cNvGraphicFramePr>
          <p:nvPr/>
        </p:nvGraphicFramePr>
        <p:xfrm>
          <a:off x="4848225" y="128746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1" name="表格 80">
            <a:extLst>
              <a:ext uri="{FF2B5EF4-FFF2-40B4-BE49-F238E27FC236}">
                <a16:creationId xmlns:a16="http://schemas.microsoft.com/office/drawing/2014/main" id="{F6D36920-76ED-4BC7-A02D-E8D575064B0F}"/>
              </a:ext>
            </a:extLst>
          </p:cNvPr>
          <p:cNvGraphicFramePr>
            <a:graphicFrameLocks noGrp="1"/>
          </p:cNvGraphicFramePr>
          <p:nvPr/>
        </p:nvGraphicFramePr>
        <p:xfrm>
          <a:off x="5351463" y="1287463"/>
          <a:ext cx="50323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2" name="表格 81">
            <a:extLst>
              <a:ext uri="{FF2B5EF4-FFF2-40B4-BE49-F238E27FC236}">
                <a16:creationId xmlns:a16="http://schemas.microsoft.com/office/drawing/2014/main" id="{7539EC19-7819-4A54-9447-DFAD3504456E}"/>
              </a:ext>
            </a:extLst>
          </p:cNvPr>
          <p:cNvGraphicFramePr>
            <a:graphicFrameLocks noGrp="1"/>
          </p:cNvGraphicFramePr>
          <p:nvPr/>
        </p:nvGraphicFramePr>
        <p:xfrm>
          <a:off x="5856288" y="12874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6648" name="Text Box 890">
            <a:extLst>
              <a:ext uri="{FF2B5EF4-FFF2-40B4-BE49-F238E27FC236}">
                <a16:creationId xmlns:a16="http://schemas.microsoft.com/office/drawing/2014/main" id="{25917525-EEF4-461B-8CE7-0701D89A115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970088" y="1111250"/>
            <a:ext cx="4699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50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>
              <a:spcAft>
                <a:spcPts val="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30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>
              <a:spcAft>
                <a:spcPts val="3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20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10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  </a:t>
            </a: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6649" name="Text Box 890">
            <a:extLst>
              <a:ext uri="{FF2B5EF4-FFF2-40B4-BE49-F238E27FC236}">
                <a16:creationId xmlns:a16="http://schemas.microsoft.com/office/drawing/2014/main" id="{189D0955-F602-4060-B54E-EAC4A413190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90800" y="3760788"/>
            <a:ext cx="40687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10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20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30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40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50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60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70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80</a:t>
            </a:r>
          </a:p>
        </p:txBody>
      </p:sp>
      <p:sp>
        <p:nvSpPr>
          <p:cNvPr id="6650" name="Text Box 890">
            <a:extLst>
              <a:ext uri="{FF2B5EF4-FFF2-40B4-BE49-F238E27FC236}">
                <a16:creationId xmlns:a16="http://schemas.microsoft.com/office/drawing/2014/main" id="{E6AD57FA-4A55-4116-9875-5B100A86329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5250" y="3627438"/>
            <a:ext cx="6016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公司</a:t>
            </a:r>
            <a:endParaRPr lang="en-US" altLang="zh-TW" sz="1600">
              <a:ea typeface="標楷體" panose="03000509000000000000" pitchFamily="65" charset="-120"/>
            </a:endParaRPr>
          </a:p>
        </p:txBody>
      </p:sp>
      <p:sp>
        <p:nvSpPr>
          <p:cNvPr id="6651" name="Text Box 890">
            <a:extLst>
              <a:ext uri="{FF2B5EF4-FFF2-40B4-BE49-F238E27FC236}">
                <a16:creationId xmlns:a16="http://schemas.microsoft.com/office/drawing/2014/main" id="{8A3EC2A0-EA2C-4412-A0DC-CADC084297F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62075" y="1092200"/>
            <a:ext cx="601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機場</a:t>
            </a:r>
            <a:endParaRPr lang="en-US" altLang="zh-TW" sz="1600">
              <a:ea typeface="標楷體" panose="03000509000000000000" pitchFamily="65" charset="-120"/>
            </a:endParaRPr>
          </a:p>
        </p:txBody>
      </p:sp>
      <p:sp>
        <p:nvSpPr>
          <p:cNvPr id="88" name="Text Box 890">
            <a:extLst>
              <a:ext uri="{FF2B5EF4-FFF2-40B4-BE49-F238E27FC236}">
                <a16:creationId xmlns:a16="http://schemas.microsoft.com/office/drawing/2014/main" id="{632A68AF-EB51-4393-90F9-8B55AE0F4FD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446836" y="1859653"/>
            <a:ext cx="430887" cy="94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600" dirty="0">
                <a:ea typeface="標楷體" panose="03000509000000000000" pitchFamily="65" charset="-120"/>
              </a:rPr>
              <a:t>路程</a:t>
            </a:r>
            <a:r>
              <a:rPr lang="en-US" altLang="zh-TW" sz="1600" dirty="0">
                <a:ea typeface="標楷體" panose="03000509000000000000" pitchFamily="65" charset="-120"/>
              </a:rPr>
              <a:t>(km)</a:t>
            </a:r>
          </a:p>
        </p:txBody>
      </p:sp>
      <p:sp>
        <p:nvSpPr>
          <p:cNvPr id="6653" name="Text Box 890">
            <a:extLst>
              <a:ext uri="{FF2B5EF4-FFF2-40B4-BE49-F238E27FC236}">
                <a16:creationId xmlns:a16="http://schemas.microsoft.com/office/drawing/2014/main" id="{0716E544-6832-4FB2-BFB4-FA6411CE78D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732588" y="3729038"/>
            <a:ext cx="1173162" cy="339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時間</a:t>
            </a:r>
            <a:r>
              <a:rPr lang="en-US" altLang="zh-TW" sz="1600">
                <a:ea typeface="標楷體" panose="03000509000000000000" pitchFamily="65" charset="-120"/>
              </a:rPr>
              <a:t>(</a:t>
            </a:r>
            <a:r>
              <a:rPr lang="zh-TW" altLang="en-US" sz="1600">
                <a:ea typeface="標楷體" panose="03000509000000000000" pitchFamily="65" charset="-120"/>
              </a:rPr>
              <a:t>分鐘</a:t>
            </a:r>
            <a:r>
              <a:rPr lang="en-US" altLang="zh-TW" sz="160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6654" name="任意多边形 8">
            <a:extLst>
              <a:ext uri="{FF2B5EF4-FFF2-40B4-BE49-F238E27FC236}">
                <a16:creationId xmlns:a16="http://schemas.microsoft.com/office/drawing/2014/main" id="{CD3BB3B8-1D60-4BAB-A6B4-E133126E18D5}"/>
              </a:ext>
            </a:extLst>
          </p:cNvPr>
          <p:cNvSpPr>
            <a:spLocks/>
          </p:cNvSpPr>
          <p:nvPr/>
        </p:nvSpPr>
        <p:spPr bwMode="auto">
          <a:xfrm>
            <a:off x="2316163" y="1282700"/>
            <a:ext cx="4040187" cy="2522538"/>
          </a:xfrm>
          <a:custGeom>
            <a:avLst/>
            <a:gdLst>
              <a:gd name="T0" fmla="*/ 0 w 4041058"/>
              <a:gd name="T1" fmla="*/ 2515724 h 2521974"/>
              <a:gd name="T2" fmla="*/ 2019659 w 4041058"/>
              <a:gd name="T3" fmla="*/ 0 h 2521974"/>
              <a:gd name="T4" fmla="*/ 2535628 w 4041058"/>
              <a:gd name="T5" fmla="*/ 0 h 2521974"/>
              <a:gd name="T6" fmla="*/ 4039316 w 4041058"/>
              <a:gd name="T7" fmla="*/ 2523102 h 252197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41058" h="2521974">
                <a:moveTo>
                  <a:pt x="0" y="2514600"/>
                </a:moveTo>
                <a:lnTo>
                  <a:pt x="2020529" y="0"/>
                </a:lnTo>
                <a:lnTo>
                  <a:pt x="2536722" y="0"/>
                </a:lnTo>
                <a:lnTo>
                  <a:pt x="4041058" y="2521974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10" name="任意多边形 9">
            <a:extLst>
              <a:ext uri="{FF2B5EF4-FFF2-40B4-BE49-F238E27FC236}">
                <a16:creationId xmlns:a16="http://schemas.microsoft.com/office/drawing/2014/main" id="{29AEC8F0-9CDC-49AD-B012-7228C8B3A462}"/>
              </a:ext>
            </a:extLst>
          </p:cNvPr>
          <p:cNvSpPr>
            <a:spLocks/>
          </p:cNvSpPr>
          <p:nvPr/>
        </p:nvSpPr>
        <p:spPr bwMode="auto">
          <a:xfrm>
            <a:off x="4349750" y="1274763"/>
            <a:ext cx="0" cy="2520950"/>
          </a:xfrm>
          <a:custGeom>
            <a:avLst/>
            <a:gdLst>
              <a:gd name="T0" fmla="*/ 0 h 2521974"/>
              <a:gd name="T1" fmla="*/ 2519926 h 2521974"/>
              <a:gd name="T2" fmla="*/ 0 60000 65536"/>
              <a:gd name="T3" fmla="*/ 0 60000 65536"/>
            </a:gdLst>
            <a:ahLst/>
            <a:cxnLst>
              <a:cxn ang="T2">
                <a:pos x="0" y="T0"/>
              </a:cxn>
              <a:cxn ang="T3">
                <a:pos x="0" y="T1"/>
              </a:cxn>
            </a:cxnLst>
            <a:rect l="0" t="0" r="r" b="b"/>
            <a:pathLst>
              <a:path h="2521974">
                <a:moveTo>
                  <a:pt x="0" y="0"/>
                </a:moveTo>
                <a:lnTo>
                  <a:pt x="0" y="2521974"/>
                </a:lnTo>
              </a:path>
            </a:pathLst>
          </a:custGeom>
          <a:noFill/>
          <a:ln w="28575" cap="flat" cmpd="sng" algn="ctr">
            <a:solidFill>
              <a:srgbClr val="0066FF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cxnSp>
        <p:nvCxnSpPr>
          <p:cNvPr id="12" name="直接连接符 11">
            <a:extLst>
              <a:ext uri="{FF2B5EF4-FFF2-40B4-BE49-F238E27FC236}">
                <a16:creationId xmlns:a16="http://schemas.microsoft.com/office/drawing/2014/main" id="{7E31FCC1-E4E6-4B85-B6B8-647DF68254D4}"/>
              </a:ext>
            </a:extLst>
          </p:cNvPr>
          <p:cNvCxnSpPr>
            <a:cxnSpLocks noChangeShapeType="1"/>
          </p:cNvCxnSpPr>
          <p:nvPr/>
        </p:nvCxnSpPr>
        <p:spPr bwMode="auto">
          <a:xfrm>
            <a:off x="2611438" y="4552950"/>
            <a:ext cx="2897187" cy="0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90" name="Text Box 930">
            <a:extLst>
              <a:ext uri="{FF2B5EF4-FFF2-40B4-BE49-F238E27FC236}">
                <a16:creationId xmlns:a16="http://schemas.microsoft.com/office/drawing/2014/main" id="{80ABD723-A47F-485F-9D5A-7650AAC6D4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27875" y="2667000"/>
            <a:ext cx="1444625" cy="431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200">
                <a:solidFill>
                  <a:srgbClr val="0066FF"/>
                </a:solidFill>
              </a:rPr>
              <a:t>40</a:t>
            </a:r>
            <a:r>
              <a:rPr lang="zh-TW" altLang="en-US" sz="22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分鐘後</a:t>
            </a:r>
            <a:endParaRPr lang="en-US" altLang="zh-TW" sz="22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13" name="下箭头 12">
            <a:extLst>
              <a:ext uri="{FF2B5EF4-FFF2-40B4-BE49-F238E27FC236}">
                <a16:creationId xmlns:a16="http://schemas.microsoft.com/office/drawing/2014/main" id="{3B358C1F-D90B-4269-808F-7BD7C1EB4686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64350" y="2667000"/>
            <a:ext cx="300038" cy="490538"/>
          </a:xfrm>
          <a:prstGeom prst="downArrow">
            <a:avLst>
              <a:gd name="adj1" fmla="val 50000"/>
              <a:gd name="adj2" fmla="val 49880"/>
            </a:avLst>
          </a:prstGeom>
          <a:solidFill>
            <a:schemeClr val="bg1"/>
          </a:solidFill>
          <a:ln w="28575" algn="ctr">
            <a:solidFill>
              <a:srgbClr val="0066FF"/>
            </a:solidFill>
            <a:round/>
            <a:headEnd/>
            <a:tailEnd/>
          </a:ln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  <p:sp>
        <p:nvSpPr>
          <p:cNvPr id="91" name="Text Box 930">
            <a:extLst>
              <a:ext uri="{FF2B5EF4-FFF2-40B4-BE49-F238E27FC236}">
                <a16:creationId xmlns:a16="http://schemas.microsoft.com/office/drawing/2014/main" id="{C09AF82C-BC2A-4665-BBB0-B7A92ADAE89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384925" y="3098800"/>
            <a:ext cx="1895475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zh-TW" sz="2800">
                <a:solidFill>
                  <a:srgbClr val="0066FF"/>
                </a:solidFill>
              </a:rPr>
              <a:t>12:25p.m.</a:t>
            </a:r>
          </a:p>
        </p:txBody>
      </p:sp>
      <p:sp>
        <p:nvSpPr>
          <p:cNvPr id="92" name="Text Box 930">
            <a:extLst>
              <a:ext uri="{FF2B5EF4-FFF2-40B4-BE49-F238E27FC236}">
                <a16:creationId xmlns:a16="http://schemas.microsoft.com/office/drawing/2014/main" id="{651DCC95-F724-41BB-80FD-1609636DEC8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398713" y="5235575"/>
            <a:ext cx="6745287" cy="3746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lnSpc>
                <a:spcPts val="2200"/>
              </a:lnSpc>
              <a:spcBef>
                <a:spcPct val="50000"/>
              </a:spcBef>
            </a:pPr>
            <a:r>
              <a:rPr lang="en-US" altLang="zh-TW" sz="2800">
                <a:solidFill>
                  <a:srgbClr val="FF0000"/>
                </a:solidFill>
              </a:rPr>
              <a:t>12:25p.m./12:25PM/12:25/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下午</a:t>
            </a:r>
            <a:r>
              <a:rPr lang="en-US" altLang="zh-TW" sz="2800">
                <a:solidFill>
                  <a:srgbClr val="FF0000"/>
                </a:solidFill>
              </a:rPr>
              <a:t>12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時</a:t>
            </a:r>
            <a:r>
              <a:rPr lang="en-US" altLang="zh-TW" sz="2800">
                <a:solidFill>
                  <a:srgbClr val="FF0000"/>
                </a:solidFill>
              </a:rPr>
              <a:t>25</a:t>
            </a:r>
            <a:r>
              <a:rPr lang="zh-TW" altLang="en-US" sz="280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分</a:t>
            </a:r>
            <a:endParaRPr lang="en-US" altLang="zh-TW" sz="280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 nodeType="clickPar">
                      <p:stCondLst>
                        <p:cond delay="indefinite"/>
                      </p:stCondLst>
                      <p:childTnLst>
                        <p:par>
                          <p:cTn id="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 nodeType="clickPar">
                      <p:stCondLst>
                        <p:cond delay="indefinite"/>
                      </p:stCondLst>
                      <p:childTnLst>
                        <p:par>
                          <p:cTn id="3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iterate type="lt">
                                    <p:tmAbs val="0"/>
                                  </p:iterate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4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23" grpId="1"/>
      <p:bldP spid="33" grpId="0"/>
      <p:bldP spid="33" grpId="1"/>
      <p:bldP spid="90" grpId="0"/>
      <p:bldP spid="90" grpId="1"/>
      <p:bldP spid="13" grpId="0" animBg="1"/>
      <p:bldP spid="13" grpId="1" animBg="1"/>
      <p:bldP spid="91" grpId="0"/>
      <p:bldP spid="91" grpId="1"/>
      <p:bldP spid="9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5">
            <a:extLst>
              <a:ext uri="{FF2B5EF4-FFF2-40B4-BE49-F238E27FC236}">
                <a16:creationId xmlns:a16="http://schemas.microsoft.com/office/drawing/2014/main" id="{AB8EBB48-4CA7-404F-8E23-E47ED424647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8195" name="Text Box 890">
            <a:extLst>
              <a:ext uri="{FF2B5EF4-FFF2-40B4-BE49-F238E27FC236}">
                <a16:creationId xmlns:a16="http://schemas.microsoft.com/office/drawing/2014/main" id="{C3E1D5CE-5332-4A75-8F2A-D5423CD1054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66775" y="4089400"/>
            <a:ext cx="745013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(c) </a:t>
            </a:r>
            <a:r>
              <a:rPr lang="zh-TW" altLang="en-US" sz="2800">
                <a:ea typeface="標楷體" panose="03000509000000000000" pitchFamily="65" charset="-120"/>
              </a:rPr>
              <a:t>叔叔全程的平均速率是多少？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須用方程列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式計算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    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8196" name="Text Box 53">
            <a:extLst>
              <a:ext uri="{FF2B5EF4-FFF2-40B4-BE49-F238E27FC236}">
                <a16:creationId xmlns:a16="http://schemas.microsoft.com/office/drawing/2014/main" id="{09D2AAF0-699C-4C0D-B609-3C171BD768B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五</a:t>
            </a:r>
            <a:r>
              <a:rPr lang="en-US" altLang="zh-TW" sz="3400" b="1"/>
              <a:t>)</a:t>
            </a:r>
          </a:p>
        </p:txBody>
      </p:sp>
      <p:sp>
        <p:nvSpPr>
          <p:cNvPr id="23" name="Text Box 921">
            <a:extLst>
              <a:ext uri="{FF2B5EF4-FFF2-40B4-BE49-F238E27FC236}">
                <a16:creationId xmlns:a16="http://schemas.microsoft.com/office/drawing/2014/main" id="{3AEFF39A-59DD-4713-9549-67785C2A32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1136650"/>
            <a:ext cx="2439988" cy="95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ea typeface="標楷體" panose="03000509000000000000" pitchFamily="65" charset="-120"/>
              </a:rPr>
              <a:t>從公司到機場來回一次</a:t>
            </a:r>
          </a:p>
        </p:txBody>
      </p:sp>
      <p:sp>
        <p:nvSpPr>
          <p:cNvPr id="33" name="Text Box 930">
            <a:extLst>
              <a:ext uri="{FF2B5EF4-FFF2-40B4-BE49-F238E27FC236}">
                <a16:creationId xmlns:a16="http://schemas.microsoft.com/office/drawing/2014/main" id="{3C6048D0-036A-4690-BF25-352EF851AF4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57888" y="1958975"/>
            <a:ext cx="1300162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lang="zh-TW" altLang="en-US" sz="2800" dirty="0">
                <a:solidFill>
                  <a:srgbClr val="0066FF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共行駛</a:t>
            </a:r>
            <a:endParaRPr lang="en-US" altLang="zh-TW" sz="2800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8199" name="Text Box 890">
            <a:extLst>
              <a:ext uri="{FF2B5EF4-FFF2-40B4-BE49-F238E27FC236}">
                <a16:creationId xmlns:a16="http://schemas.microsoft.com/office/drawing/2014/main" id="{FE23B50D-2F34-49CD-A683-23CF16A6806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105150" y="817563"/>
            <a:ext cx="1908175" cy="4302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2200">
                <a:ea typeface="標楷體" panose="03000509000000000000" pitchFamily="65" charset="-120"/>
              </a:rPr>
              <a:t>叔叔的行程圖</a:t>
            </a:r>
            <a:endParaRPr lang="en-US" altLang="zh-TW" sz="2200">
              <a:ea typeface="標楷體" panose="03000509000000000000" pitchFamily="65" charset="-120"/>
            </a:endParaRPr>
          </a:p>
        </p:txBody>
      </p:sp>
      <p:graphicFrame>
        <p:nvGraphicFramePr>
          <p:cNvPr id="3" name="表格 2">
            <a:extLst>
              <a:ext uri="{FF2B5EF4-FFF2-40B4-BE49-F238E27FC236}">
                <a16:creationId xmlns:a16="http://schemas.microsoft.com/office/drawing/2014/main" id="{AC1964D4-72DE-48B0-B2EC-E29C4D00B17A}"/>
              </a:ext>
            </a:extLst>
          </p:cNvPr>
          <p:cNvGraphicFramePr>
            <a:graphicFrameLocks noGrp="1"/>
          </p:cNvGraphicFramePr>
          <p:nvPr/>
        </p:nvGraphicFramePr>
        <p:xfrm>
          <a:off x="1931988" y="3297238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6" name="表格 35">
            <a:extLst>
              <a:ext uri="{FF2B5EF4-FFF2-40B4-BE49-F238E27FC236}">
                <a16:creationId xmlns:a16="http://schemas.microsoft.com/office/drawing/2014/main" id="{28A57FE6-F5CB-4562-8F55-324178C7D9C8}"/>
              </a:ext>
            </a:extLst>
          </p:cNvPr>
          <p:cNvGraphicFramePr>
            <a:graphicFrameLocks noGrp="1"/>
          </p:cNvGraphicFramePr>
          <p:nvPr/>
        </p:nvGraphicFramePr>
        <p:xfrm>
          <a:off x="2435225" y="3298825"/>
          <a:ext cx="50482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37" name="表格 36">
            <a:extLst>
              <a:ext uri="{FF2B5EF4-FFF2-40B4-BE49-F238E27FC236}">
                <a16:creationId xmlns:a16="http://schemas.microsoft.com/office/drawing/2014/main" id="{D41EA952-8027-4C32-BD66-92B17E5C829E}"/>
              </a:ext>
            </a:extLst>
          </p:cNvPr>
          <p:cNvGraphicFramePr>
            <a:graphicFrameLocks noGrp="1"/>
          </p:cNvGraphicFramePr>
          <p:nvPr/>
        </p:nvGraphicFramePr>
        <p:xfrm>
          <a:off x="2940050" y="3300413"/>
          <a:ext cx="503240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0" name="表格 39">
            <a:extLst>
              <a:ext uri="{FF2B5EF4-FFF2-40B4-BE49-F238E27FC236}">
                <a16:creationId xmlns:a16="http://schemas.microsoft.com/office/drawing/2014/main" id="{BC5CA226-98AD-4D5F-8C97-5B793F36C272}"/>
              </a:ext>
            </a:extLst>
          </p:cNvPr>
          <p:cNvGraphicFramePr>
            <a:graphicFrameLocks noGrp="1"/>
          </p:cNvGraphicFramePr>
          <p:nvPr/>
        </p:nvGraphicFramePr>
        <p:xfrm>
          <a:off x="3441700" y="3300413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2" name="表格 41">
            <a:extLst>
              <a:ext uri="{FF2B5EF4-FFF2-40B4-BE49-F238E27FC236}">
                <a16:creationId xmlns:a16="http://schemas.microsoft.com/office/drawing/2014/main" id="{BD26A7B9-35BF-40E1-9C5B-3DDF5433DAAD}"/>
              </a:ext>
            </a:extLst>
          </p:cNvPr>
          <p:cNvGraphicFramePr>
            <a:graphicFrameLocks noGrp="1"/>
          </p:cNvGraphicFramePr>
          <p:nvPr/>
        </p:nvGraphicFramePr>
        <p:xfrm>
          <a:off x="3944938" y="330200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3" name="表格 42">
            <a:extLst>
              <a:ext uri="{FF2B5EF4-FFF2-40B4-BE49-F238E27FC236}">
                <a16:creationId xmlns:a16="http://schemas.microsoft.com/office/drawing/2014/main" id="{51CC92C5-991E-480B-A91D-828BD148891A}"/>
              </a:ext>
            </a:extLst>
          </p:cNvPr>
          <p:cNvGraphicFramePr>
            <a:graphicFrameLocks noGrp="1"/>
          </p:cNvGraphicFramePr>
          <p:nvPr/>
        </p:nvGraphicFramePr>
        <p:xfrm>
          <a:off x="4448175" y="3302000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4" name="表格 43">
            <a:extLst>
              <a:ext uri="{FF2B5EF4-FFF2-40B4-BE49-F238E27FC236}">
                <a16:creationId xmlns:a16="http://schemas.microsoft.com/office/drawing/2014/main" id="{CF5083DB-6569-4322-9EAF-893DCD5B6159}"/>
              </a:ext>
            </a:extLst>
          </p:cNvPr>
          <p:cNvGraphicFramePr>
            <a:graphicFrameLocks noGrp="1"/>
          </p:cNvGraphicFramePr>
          <p:nvPr/>
        </p:nvGraphicFramePr>
        <p:xfrm>
          <a:off x="4953000" y="33035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46" name="表格 45">
            <a:extLst>
              <a:ext uri="{FF2B5EF4-FFF2-40B4-BE49-F238E27FC236}">
                <a16:creationId xmlns:a16="http://schemas.microsoft.com/office/drawing/2014/main" id="{F93B8607-5DAC-41CC-9A45-1968396C6AD0}"/>
              </a:ext>
            </a:extLst>
          </p:cNvPr>
          <p:cNvGraphicFramePr>
            <a:graphicFrameLocks noGrp="1"/>
          </p:cNvGraphicFramePr>
          <p:nvPr/>
        </p:nvGraphicFramePr>
        <p:xfrm>
          <a:off x="5461000" y="330200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0" name="表格 49">
            <a:extLst>
              <a:ext uri="{FF2B5EF4-FFF2-40B4-BE49-F238E27FC236}">
                <a16:creationId xmlns:a16="http://schemas.microsoft.com/office/drawing/2014/main" id="{71D4FFAA-BC3B-4A91-A6F2-AAC328B16612}"/>
              </a:ext>
            </a:extLst>
          </p:cNvPr>
          <p:cNvGraphicFramePr>
            <a:graphicFrameLocks noGrp="1"/>
          </p:cNvGraphicFramePr>
          <p:nvPr/>
        </p:nvGraphicFramePr>
        <p:xfrm>
          <a:off x="1931988" y="27955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2" name="表格 51">
            <a:extLst>
              <a:ext uri="{FF2B5EF4-FFF2-40B4-BE49-F238E27FC236}">
                <a16:creationId xmlns:a16="http://schemas.microsoft.com/office/drawing/2014/main" id="{9C828683-CF2B-4070-AC58-294AD6EA5E8C}"/>
              </a:ext>
            </a:extLst>
          </p:cNvPr>
          <p:cNvGraphicFramePr>
            <a:graphicFrameLocks noGrp="1"/>
          </p:cNvGraphicFramePr>
          <p:nvPr/>
        </p:nvGraphicFramePr>
        <p:xfrm>
          <a:off x="1931988" y="229235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3" name="表格 52">
            <a:extLst>
              <a:ext uri="{FF2B5EF4-FFF2-40B4-BE49-F238E27FC236}">
                <a16:creationId xmlns:a16="http://schemas.microsoft.com/office/drawing/2014/main" id="{0D8FA174-CD80-46A1-8186-046542BCD447}"/>
              </a:ext>
            </a:extLst>
          </p:cNvPr>
          <p:cNvGraphicFramePr>
            <a:graphicFrameLocks noGrp="1"/>
          </p:cNvGraphicFramePr>
          <p:nvPr/>
        </p:nvGraphicFramePr>
        <p:xfrm>
          <a:off x="1931988" y="1787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4" name="表格 53">
            <a:extLst>
              <a:ext uri="{FF2B5EF4-FFF2-40B4-BE49-F238E27FC236}">
                <a16:creationId xmlns:a16="http://schemas.microsoft.com/office/drawing/2014/main" id="{93E24047-785C-4DC0-92A5-82AB8326CD81}"/>
              </a:ext>
            </a:extLst>
          </p:cNvPr>
          <p:cNvGraphicFramePr>
            <a:graphicFrameLocks noGrp="1"/>
          </p:cNvGraphicFramePr>
          <p:nvPr/>
        </p:nvGraphicFramePr>
        <p:xfrm>
          <a:off x="1931988" y="1282700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5" name="表格 54">
            <a:extLst>
              <a:ext uri="{FF2B5EF4-FFF2-40B4-BE49-F238E27FC236}">
                <a16:creationId xmlns:a16="http://schemas.microsoft.com/office/drawing/2014/main" id="{8933CAB6-15F0-4400-BD1D-C5B224C5087A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128111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6" name="表格 55">
            <a:extLst>
              <a:ext uri="{FF2B5EF4-FFF2-40B4-BE49-F238E27FC236}">
                <a16:creationId xmlns:a16="http://schemas.microsoft.com/office/drawing/2014/main" id="{61BEE701-2C4A-4790-A473-99696FA7DFE5}"/>
              </a:ext>
            </a:extLst>
          </p:cNvPr>
          <p:cNvGraphicFramePr>
            <a:graphicFrameLocks noGrp="1"/>
          </p:cNvGraphicFramePr>
          <p:nvPr/>
        </p:nvGraphicFramePr>
        <p:xfrm>
          <a:off x="2435225" y="27955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7" name="表格 56">
            <a:extLst>
              <a:ext uri="{FF2B5EF4-FFF2-40B4-BE49-F238E27FC236}">
                <a16:creationId xmlns:a16="http://schemas.microsoft.com/office/drawing/2014/main" id="{09EF24F2-2401-431E-9C75-FA6E0E3518C7}"/>
              </a:ext>
            </a:extLst>
          </p:cNvPr>
          <p:cNvGraphicFramePr>
            <a:graphicFrameLocks noGrp="1"/>
          </p:cNvGraphicFramePr>
          <p:nvPr/>
        </p:nvGraphicFramePr>
        <p:xfrm>
          <a:off x="2940050" y="2797175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8" name="表格 57">
            <a:extLst>
              <a:ext uri="{FF2B5EF4-FFF2-40B4-BE49-F238E27FC236}">
                <a16:creationId xmlns:a16="http://schemas.microsoft.com/office/drawing/2014/main" id="{EF6C9365-1DA3-4654-B7ED-684EFBDCD04E}"/>
              </a:ext>
            </a:extLst>
          </p:cNvPr>
          <p:cNvGraphicFramePr>
            <a:graphicFrameLocks noGrp="1"/>
          </p:cNvGraphicFramePr>
          <p:nvPr/>
        </p:nvGraphicFramePr>
        <p:xfrm>
          <a:off x="3441700" y="2797175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59" name="表格 58">
            <a:extLst>
              <a:ext uri="{FF2B5EF4-FFF2-40B4-BE49-F238E27FC236}">
                <a16:creationId xmlns:a16="http://schemas.microsoft.com/office/drawing/2014/main" id="{D1091D34-91DF-449C-868D-CF85A8B12426}"/>
              </a:ext>
            </a:extLst>
          </p:cNvPr>
          <p:cNvGraphicFramePr>
            <a:graphicFrameLocks noGrp="1"/>
          </p:cNvGraphicFramePr>
          <p:nvPr/>
        </p:nvGraphicFramePr>
        <p:xfrm>
          <a:off x="3944938" y="27987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0" name="表格 59">
            <a:extLst>
              <a:ext uri="{FF2B5EF4-FFF2-40B4-BE49-F238E27FC236}">
                <a16:creationId xmlns:a16="http://schemas.microsoft.com/office/drawing/2014/main" id="{87E10927-615A-4524-A005-D0AD2CB89693}"/>
              </a:ext>
            </a:extLst>
          </p:cNvPr>
          <p:cNvGraphicFramePr>
            <a:graphicFrameLocks noGrp="1"/>
          </p:cNvGraphicFramePr>
          <p:nvPr/>
        </p:nvGraphicFramePr>
        <p:xfrm>
          <a:off x="4448175" y="2800350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1" name="表格 60">
            <a:extLst>
              <a:ext uri="{FF2B5EF4-FFF2-40B4-BE49-F238E27FC236}">
                <a16:creationId xmlns:a16="http://schemas.microsoft.com/office/drawing/2014/main" id="{BA1D3A1E-818B-452E-8D97-21D229EAAD40}"/>
              </a:ext>
            </a:extLst>
          </p:cNvPr>
          <p:cNvGraphicFramePr>
            <a:graphicFrameLocks noGrp="1"/>
          </p:cNvGraphicFramePr>
          <p:nvPr/>
        </p:nvGraphicFramePr>
        <p:xfrm>
          <a:off x="4953000" y="2800350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2" name="表格 61">
            <a:extLst>
              <a:ext uri="{FF2B5EF4-FFF2-40B4-BE49-F238E27FC236}">
                <a16:creationId xmlns:a16="http://schemas.microsoft.com/office/drawing/2014/main" id="{901439C6-F64A-4A96-B8FE-158B1290AF61}"/>
              </a:ext>
            </a:extLst>
          </p:cNvPr>
          <p:cNvGraphicFramePr>
            <a:graphicFrameLocks noGrp="1"/>
          </p:cNvGraphicFramePr>
          <p:nvPr/>
        </p:nvGraphicFramePr>
        <p:xfrm>
          <a:off x="5461000" y="27987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3" name="表格 62">
            <a:extLst>
              <a:ext uri="{FF2B5EF4-FFF2-40B4-BE49-F238E27FC236}">
                <a16:creationId xmlns:a16="http://schemas.microsoft.com/office/drawing/2014/main" id="{E388A2F7-6B92-43A0-A166-486F62FC4B23}"/>
              </a:ext>
            </a:extLst>
          </p:cNvPr>
          <p:cNvGraphicFramePr>
            <a:graphicFrameLocks noGrp="1"/>
          </p:cNvGraphicFramePr>
          <p:nvPr/>
        </p:nvGraphicFramePr>
        <p:xfrm>
          <a:off x="2438400" y="2292350"/>
          <a:ext cx="503240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4" name="表格 63">
            <a:extLst>
              <a:ext uri="{FF2B5EF4-FFF2-40B4-BE49-F238E27FC236}">
                <a16:creationId xmlns:a16="http://schemas.microsoft.com/office/drawing/2014/main" id="{394CE587-4E52-41A1-99ED-F2CFB00F8346}"/>
              </a:ext>
            </a:extLst>
          </p:cNvPr>
          <p:cNvGraphicFramePr>
            <a:graphicFrameLocks noGrp="1"/>
          </p:cNvGraphicFramePr>
          <p:nvPr/>
        </p:nvGraphicFramePr>
        <p:xfrm>
          <a:off x="2941638" y="229393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5" name="表格 64">
            <a:extLst>
              <a:ext uri="{FF2B5EF4-FFF2-40B4-BE49-F238E27FC236}">
                <a16:creationId xmlns:a16="http://schemas.microsoft.com/office/drawing/2014/main" id="{B3DA63C8-9160-46AE-8294-AFC3A8C94580}"/>
              </a:ext>
            </a:extLst>
          </p:cNvPr>
          <p:cNvGraphicFramePr>
            <a:graphicFrameLocks noGrp="1"/>
          </p:cNvGraphicFramePr>
          <p:nvPr/>
        </p:nvGraphicFramePr>
        <p:xfrm>
          <a:off x="3443288" y="229393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6" name="表格 65">
            <a:extLst>
              <a:ext uri="{FF2B5EF4-FFF2-40B4-BE49-F238E27FC236}">
                <a16:creationId xmlns:a16="http://schemas.microsoft.com/office/drawing/2014/main" id="{85605AEF-EEF5-4306-842C-6D931FF79A06}"/>
              </a:ext>
            </a:extLst>
          </p:cNvPr>
          <p:cNvGraphicFramePr>
            <a:graphicFrameLocks noGrp="1"/>
          </p:cNvGraphicFramePr>
          <p:nvPr/>
        </p:nvGraphicFramePr>
        <p:xfrm>
          <a:off x="3948113" y="2295525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7" name="表格 66">
            <a:extLst>
              <a:ext uri="{FF2B5EF4-FFF2-40B4-BE49-F238E27FC236}">
                <a16:creationId xmlns:a16="http://schemas.microsoft.com/office/drawing/2014/main" id="{A648A0DF-43A2-478B-9775-D5C43C614CCD}"/>
              </a:ext>
            </a:extLst>
          </p:cNvPr>
          <p:cNvGraphicFramePr>
            <a:graphicFrameLocks noGrp="1"/>
          </p:cNvGraphicFramePr>
          <p:nvPr/>
        </p:nvGraphicFramePr>
        <p:xfrm>
          <a:off x="4449763" y="2295525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8" name="表格 67">
            <a:extLst>
              <a:ext uri="{FF2B5EF4-FFF2-40B4-BE49-F238E27FC236}">
                <a16:creationId xmlns:a16="http://schemas.microsoft.com/office/drawing/2014/main" id="{F2B43B9C-8235-4F51-9413-669EBA462BFE}"/>
              </a:ext>
            </a:extLst>
          </p:cNvPr>
          <p:cNvGraphicFramePr>
            <a:graphicFrameLocks noGrp="1"/>
          </p:cNvGraphicFramePr>
          <p:nvPr/>
        </p:nvGraphicFramePr>
        <p:xfrm>
          <a:off x="4956175" y="2297113"/>
          <a:ext cx="503240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69" name="表格 68">
            <a:extLst>
              <a:ext uri="{FF2B5EF4-FFF2-40B4-BE49-F238E27FC236}">
                <a16:creationId xmlns:a16="http://schemas.microsoft.com/office/drawing/2014/main" id="{36578102-B87E-4B07-91DA-9B50B43E0815}"/>
              </a:ext>
            </a:extLst>
          </p:cNvPr>
          <p:cNvGraphicFramePr>
            <a:graphicFrameLocks noGrp="1"/>
          </p:cNvGraphicFramePr>
          <p:nvPr/>
        </p:nvGraphicFramePr>
        <p:xfrm>
          <a:off x="5464175" y="2295525"/>
          <a:ext cx="503240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0" name="表格 69">
            <a:extLst>
              <a:ext uri="{FF2B5EF4-FFF2-40B4-BE49-F238E27FC236}">
                <a16:creationId xmlns:a16="http://schemas.microsoft.com/office/drawing/2014/main" id="{7263B659-D62A-4FA9-BCDA-30C415BA2040}"/>
              </a:ext>
            </a:extLst>
          </p:cNvPr>
          <p:cNvGraphicFramePr>
            <a:graphicFrameLocks noGrp="1"/>
          </p:cNvGraphicFramePr>
          <p:nvPr/>
        </p:nvGraphicFramePr>
        <p:xfrm>
          <a:off x="2436813" y="178911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1" name="表格 70">
            <a:extLst>
              <a:ext uri="{FF2B5EF4-FFF2-40B4-BE49-F238E27FC236}">
                <a16:creationId xmlns:a16="http://schemas.microsoft.com/office/drawing/2014/main" id="{14F6A67E-0BE0-41D5-B856-CE956F512791}"/>
              </a:ext>
            </a:extLst>
          </p:cNvPr>
          <p:cNvGraphicFramePr>
            <a:graphicFrameLocks noGrp="1"/>
          </p:cNvGraphicFramePr>
          <p:nvPr/>
        </p:nvGraphicFramePr>
        <p:xfrm>
          <a:off x="2941638" y="1790700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2" name="表格 71">
            <a:extLst>
              <a:ext uri="{FF2B5EF4-FFF2-40B4-BE49-F238E27FC236}">
                <a16:creationId xmlns:a16="http://schemas.microsoft.com/office/drawing/2014/main" id="{D20C8AAD-D30A-4DFB-BEF6-7075289AFBB6}"/>
              </a:ext>
            </a:extLst>
          </p:cNvPr>
          <p:cNvGraphicFramePr>
            <a:graphicFrameLocks noGrp="1"/>
          </p:cNvGraphicFramePr>
          <p:nvPr/>
        </p:nvGraphicFramePr>
        <p:xfrm>
          <a:off x="3443288" y="179070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3" name="表格 72">
            <a:extLst>
              <a:ext uri="{FF2B5EF4-FFF2-40B4-BE49-F238E27FC236}">
                <a16:creationId xmlns:a16="http://schemas.microsoft.com/office/drawing/2014/main" id="{5293BD37-B6D9-4473-960C-0EFBCF9262F7}"/>
              </a:ext>
            </a:extLst>
          </p:cNvPr>
          <p:cNvGraphicFramePr>
            <a:graphicFrameLocks noGrp="1"/>
          </p:cNvGraphicFramePr>
          <p:nvPr/>
        </p:nvGraphicFramePr>
        <p:xfrm>
          <a:off x="3946525" y="17922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4" name="表格 73">
            <a:extLst>
              <a:ext uri="{FF2B5EF4-FFF2-40B4-BE49-F238E27FC236}">
                <a16:creationId xmlns:a16="http://schemas.microsoft.com/office/drawing/2014/main" id="{C58B9875-9C00-47C7-AD6F-5405DC8F6960}"/>
              </a:ext>
            </a:extLst>
          </p:cNvPr>
          <p:cNvGraphicFramePr>
            <a:graphicFrameLocks noGrp="1"/>
          </p:cNvGraphicFramePr>
          <p:nvPr/>
        </p:nvGraphicFramePr>
        <p:xfrm>
          <a:off x="4449763" y="1792288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5" name="表格 74">
            <a:extLst>
              <a:ext uri="{FF2B5EF4-FFF2-40B4-BE49-F238E27FC236}">
                <a16:creationId xmlns:a16="http://schemas.microsoft.com/office/drawing/2014/main" id="{C570EAEB-C661-40D8-BB5D-1572AF79C340}"/>
              </a:ext>
            </a:extLst>
          </p:cNvPr>
          <p:cNvGraphicFramePr>
            <a:graphicFrameLocks noGrp="1"/>
          </p:cNvGraphicFramePr>
          <p:nvPr/>
        </p:nvGraphicFramePr>
        <p:xfrm>
          <a:off x="4954588" y="1793875"/>
          <a:ext cx="50482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6" name="表格 75">
            <a:extLst>
              <a:ext uri="{FF2B5EF4-FFF2-40B4-BE49-F238E27FC236}">
                <a16:creationId xmlns:a16="http://schemas.microsoft.com/office/drawing/2014/main" id="{C70F0EC9-7B95-4BFD-8C10-5CE9CC4696D1}"/>
              </a:ext>
            </a:extLst>
          </p:cNvPr>
          <p:cNvGraphicFramePr>
            <a:graphicFrameLocks noGrp="1"/>
          </p:cNvGraphicFramePr>
          <p:nvPr/>
        </p:nvGraphicFramePr>
        <p:xfrm>
          <a:off x="5462588" y="1792288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7" name="表格 76">
            <a:extLst>
              <a:ext uri="{FF2B5EF4-FFF2-40B4-BE49-F238E27FC236}">
                <a16:creationId xmlns:a16="http://schemas.microsoft.com/office/drawing/2014/main" id="{0BBD819C-C6A4-484E-8EEB-E6F16ABBF2DA}"/>
              </a:ext>
            </a:extLst>
          </p:cNvPr>
          <p:cNvGraphicFramePr>
            <a:graphicFrameLocks noGrp="1"/>
          </p:cNvGraphicFramePr>
          <p:nvPr/>
        </p:nvGraphicFramePr>
        <p:xfrm>
          <a:off x="2944813" y="1282700"/>
          <a:ext cx="50323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8" name="表格 77">
            <a:extLst>
              <a:ext uri="{FF2B5EF4-FFF2-40B4-BE49-F238E27FC236}">
                <a16:creationId xmlns:a16="http://schemas.microsoft.com/office/drawing/2014/main" id="{AD0ACD8B-7A17-4463-B607-88140BE5B6A4}"/>
              </a:ext>
            </a:extLst>
          </p:cNvPr>
          <p:cNvGraphicFramePr>
            <a:graphicFrameLocks noGrp="1"/>
          </p:cNvGraphicFramePr>
          <p:nvPr/>
        </p:nvGraphicFramePr>
        <p:xfrm>
          <a:off x="3448050" y="1284288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79" name="表格 78">
            <a:extLst>
              <a:ext uri="{FF2B5EF4-FFF2-40B4-BE49-F238E27FC236}">
                <a16:creationId xmlns:a16="http://schemas.microsoft.com/office/drawing/2014/main" id="{07656B77-83E3-4168-ADE6-24DFC8E2737A}"/>
              </a:ext>
            </a:extLst>
          </p:cNvPr>
          <p:cNvGraphicFramePr>
            <a:graphicFrameLocks noGrp="1"/>
          </p:cNvGraphicFramePr>
          <p:nvPr/>
        </p:nvGraphicFramePr>
        <p:xfrm>
          <a:off x="3951288" y="1285875"/>
          <a:ext cx="503235" cy="5032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647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647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8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8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0" name="表格 79">
            <a:extLst>
              <a:ext uri="{FF2B5EF4-FFF2-40B4-BE49-F238E27FC236}">
                <a16:creationId xmlns:a16="http://schemas.microsoft.com/office/drawing/2014/main" id="{FD1DC021-BAAA-43FD-A1BA-BF9BEC5FAEA9}"/>
              </a:ext>
            </a:extLst>
          </p:cNvPr>
          <p:cNvGraphicFramePr>
            <a:graphicFrameLocks noGrp="1"/>
          </p:cNvGraphicFramePr>
          <p:nvPr/>
        </p:nvGraphicFramePr>
        <p:xfrm>
          <a:off x="4454525" y="128746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1" name="表格 80">
            <a:extLst>
              <a:ext uri="{FF2B5EF4-FFF2-40B4-BE49-F238E27FC236}">
                <a16:creationId xmlns:a16="http://schemas.microsoft.com/office/drawing/2014/main" id="{B77665C6-7226-425E-895F-83C946390E22}"/>
              </a:ext>
            </a:extLst>
          </p:cNvPr>
          <p:cNvGraphicFramePr>
            <a:graphicFrameLocks noGrp="1"/>
          </p:cNvGraphicFramePr>
          <p:nvPr/>
        </p:nvGraphicFramePr>
        <p:xfrm>
          <a:off x="4956175" y="1287463"/>
          <a:ext cx="504825" cy="50323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647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647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graphicFrame>
        <p:nvGraphicFramePr>
          <p:cNvPr id="82" name="表格 81">
            <a:extLst>
              <a:ext uri="{FF2B5EF4-FFF2-40B4-BE49-F238E27FC236}">
                <a16:creationId xmlns:a16="http://schemas.microsoft.com/office/drawing/2014/main" id="{88062E69-3E25-45A9-9BA9-743AFAB00E35}"/>
              </a:ext>
            </a:extLst>
          </p:cNvPr>
          <p:cNvGraphicFramePr>
            <a:graphicFrameLocks noGrp="1"/>
          </p:cNvGraphicFramePr>
          <p:nvPr/>
        </p:nvGraphicFramePr>
        <p:xfrm>
          <a:off x="5462588" y="1287463"/>
          <a:ext cx="504825" cy="50482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0965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00965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</a:tblGrid>
              <a:tr h="100965">
                <a:tc>
                  <a:txBody>
                    <a:bodyPr/>
                    <a:lstStyle/>
                    <a:p>
                      <a:endParaRPr lang="zh-CN" altLang="en-US" sz="100" b="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0965"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zh-CN" altLang="en-US" sz="100" dirty="0"/>
                    </a:p>
                  </a:txBody>
                  <a:tcPr marL="0" marR="0" marT="0" marB="0">
                    <a:lnL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75000"/>
                        </a:schemeClr>
                      </a:solidFill>
                      <a:prstDash val="dash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9719" name="Text Box 890">
            <a:extLst>
              <a:ext uri="{FF2B5EF4-FFF2-40B4-BE49-F238E27FC236}">
                <a16:creationId xmlns:a16="http://schemas.microsoft.com/office/drawing/2014/main" id="{81DECCC8-33AE-4930-94BB-889962C2536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76388" y="1111250"/>
            <a:ext cx="469900" cy="2928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50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>
              <a:spcAft>
                <a:spcPts val="2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40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30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>
              <a:spcAft>
                <a:spcPts val="300"/>
              </a:spcAft>
            </a:pPr>
            <a:r>
              <a:rPr lang="en-US" altLang="zh-TW" sz="1600">
                <a:ea typeface="標楷體" panose="03000509000000000000" pitchFamily="65" charset="-120"/>
              </a:rPr>
              <a:t>20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10</a:t>
            </a:r>
          </a:p>
          <a:p>
            <a:pPr eaLnBrk="1" hangingPunct="1"/>
            <a:endParaRPr lang="en-US" altLang="zh-TW" sz="16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  </a:t>
            </a:r>
            <a:r>
              <a:rPr lang="en-US" altLang="zh-TW" sz="1600">
                <a:ea typeface="標楷體" panose="03000509000000000000" pitchFamily="65" charset="-120"/>
              </a:rPr>
              <a:t>0</a:t>
            </a:r>
          </a:p>
        </p:txBody>
      </p:sp>
      <p:sp>
        <p:nvSpPr>
          <p:cNvPr id="9720" name="Text Box 890">
            <a:extLst>
              <a:ext uri="{FF2B5EF4-FFF2-40B4-BE49-F238E27FC236}">
                <a16:creationId xmlns:a16="http://schemas.microsoft.com/office/drawing/2014/main" id="{3AC9EEF9-84A5-4527-B4C6-46230544B19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195513" y="3760788"/>
            <a:ext cx="40703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1600">
                <a:ea typeface="標楷體" panose="03000509000000000000" pitchFamily="65" charset="-120"/>
              </a:rPr>
              <a:t>10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20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30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40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50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60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70</a:t>
            </a:r>
            <a:r>
              <a:rPr lang="zh-TW" altLang="en-US" sz="1600">
                <a:ea typeface="標楷體" panose="03000509000000000000" pitchFamily="65" charset="-120"/>
              </a:rPr>
              <a:t>     </a:t>
            </a:r>
            <a:r>
              <a:rPr lang="en-US" altLang="zh-TW" sz="1600">
                <a:ea typeface="標楷體" panose="03000509000000000000" pitchFamily="65" charset="-120"/>
              </a:rPr>
              <a:t>80</a:t>
            </a:r>
          </a:p>
        </p:txBody>
      </p:sp>
      <p:sp>
        <p:nvSpPr>
          <p:cNvPr id="9721" name="Text Box 890">
            <a:extLst>
              <a:ext uri="{FF2B5EF4-FFF2-40B4-BE49-F238E27FC236}">
                <a16:creationId xmlns:a16="http://schemas.microsoft.com/office/drawing/2014/main" id="{D3ACAD0E-4F5E-4949-A866-374D294A233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71550" y="3627438"/>
            <a:ext cx="601663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公司</a:t>
            </a:r>
            <a:endParaRPr lang="en-US" altLang="zh-TW" sz="1600">
              <a:ea typeface="標楷體" panose="03000509000000000000" pitchFamily="65" charset="-120"/>
            </a:endParaRPr>
          </a:p>
        </p:txBody>
      </p:sp>
      <p:sp>
        <p:nvSpPr>
          <p:cNvPr id="9722" name="Text Box 890">
            <a:extLst>
              <a:ext uri="{FF2B5EF4-FFF2-40B4-BE49-F238E27FC236}">
                <a16:creationId xmlns:a16="http://schemas.microsoft.com/office/drawing/2014/main" id="{23E4A897-E143-4004-91F8-DF87F130746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968375" y="1092200"/>
            <a:ext cx="60166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機場</a:t>
            </a:r>
            <a:endParaRPr lang="en-US" altLang="zh-TW" sz="1600">
              <a:ea typeface="標楷體" panose="03000509000000000000" pitchFamily="65" charset="-120"/>
            </a:endParaRPr>
          </a:p>
        </p:txBody>
      </p:sp>
      <p:sp>
        <p:nvSpPr>
          <p:cNvPr id="88" name="Text Box 890">
            <a:extLst>
              <a:ext uri="{FF2B5EF4-FFF2-40B4-BE49-F238E27FC236}">
                <a16:creationId xmlns:a16="http://schemas.microsoft.com/office/drawing/2014/main" id="{D864C627-32B7-4280-A453-F686B8B0452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052932" y="1859653"/>
            <a:ext cx="430887" cy="9484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vert270"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defRPr/>
            </a:pPr>
            <a:r>
              <a:rPr lang="zh-TW" altLang="en-US" sz="1600" dirty="0">
                <a:ea typeface="標楷體" panose="03000509000000000000" pitchFamily="65" charset="-120"/>
              </a:rPr>
              <a:t>距離</a:t>
            </a:r>
            <a:r>
              <a:rPr lang="en-US" altLang="zh-TW" sz="1600" dirty="0">
                <a:ea typeface="標楷體" panose="03000509000000000000" pitchFamily="65" charset="-120"/>
              </a:rPr>
              <a:t>(km)</a:t>
            </a:r>
          </a:p>
        </p:txBody>
      </p:sp>
      <p:sp>
        <p:nvSpPr>
          <p:cNvPr id="9724" name="Text Box 890">
            <a:extLst>
              <a:ext uri="{FF2B5EF4-FFF2-40B4-BE49-F238E27FC236}">
                <a16:creationId xmlns:a16="http://schemas.microsoft.com/office/drawing/2014/main" id="{238AD0D5-0851-40A7-8642-35B0CA57EE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83300" y="3732213"/>
            <a:ext cx="1174750" cy="3381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zh-TW" altLang="en-US" sz="1600">
                <a:ea typeface="標楷體" panose="03000509000000000000" pitchFamily="65" charset="-120"/>
              </a:rPr>
              <a:t>時間</a:t>
            </a:r>
            <a:r>
              <a:rPr lang="en-US" altLang="zh-TW" sz="1600">
                <a:ea typeface="標楷體" panose="03000509000000000000" pitchFamily="65" charset="-120"/>
              </a:rPr>
              <a:t>(</a:t>
            </a:r>
            <a:r>
              <a:rPr lang="zh-TW" altLang="en-US" sz="1600">
                <a:ea typeface="標楷體" panose="03000509000000000000" pitchFamily="65" charset="-120"/>
              </a:rPr>
              <a:t>分鐘</a:t>
            </a:r>
            <a:r>
              <a:rPr lang="en-US" altLang="zh-TW" sz="1600">
                <a:ea typeface="標楷體" panose="03000509000000000000" pitchFamily="65" charset="-120"/>
              </a:rPr>
              <a:t>)</a:t>
            </a:r>
          </a:p>
        </p:txBody>
      </p:sp>
      <p:sp>
        <p:nvSpPr>
          <p:cNvPr id="9725" name="任意多边形 8">
            <a:extLst>
              <a:ext uri="{FF2B5EF4-FFF2-40B4-BE49-F238E27FC236}">
                <a16:creationId xmlns:a16="http://schemas.microsoft.com/office/drawing/2014/main" id="{7E640FE7-30EC-44D9-AF15-E6C5F8ACC9CB}"/>
              </a:ext>
            </a:extLst>
          </p:cNvPr>
          <p:cNvSpPr>
            <a:spLocks/>
          </p:cNvSpPr>
          <p:nvPr/>
        </p:nvSpPr>
        <p:spPr bwMode="auto">
          <a:xfrm>
            <a:off x="1920875" y="1282700"/>
            <a:ext cx="4041775" cy="2522538"/>
          </a:xfrm>
          <a:custGeom>
            <a:avLst/>
            <a:gdLst>
              <a:gd name="T0" fmla="*/ 0 w 4041058"/>
              <a:gd name="T1" fmla="*/ 2515724 h 2521974"/>
              <a:gd name="T2" fmla="*/ 2021247 w 4041058"/>
              <a:gd name="T3" fmla="*/ 0 h 2521974"/>
              <a:gd name="T4" fmla="*/ 2537622 w 4041058"/>
              <a:gd name="T5" fmla="*/ 0 h 2521974"/>
              <a:gd name="T6" fmla="*/ 4042492 w 4041058"/>
              <a:gd name="T7" fmla="*/ 2523102 h 2521974"/>
              <a:gd name="T8" fmla="*/ 0 60000 65536"/>
              <a:gd name="T9" fmla="*/ 0 60000 65536"/>
              <a:gd name="T10" fmla="*/ 0 60000 65536"/>
              <a:gd name="T11" fmla="*/ 0 60000 6553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0" t="0" r="r" b="b"/>
            <a:pathLst>
              <a:path w="4041058" h="2521974">
                <a:moveTo>
                  <a:pt x="0" y="2514600"/>
                </a:moveTo>
                <a:lnTo>
                  <a:pt x="2020529" y="0"/>
                </a:lnTo>
                <a:lnTo>
                  <a:pt x="2536722" y="0"/>
                </a:lnTo>
                <a:lnTo>
                  <a:pt x="4041058" y="2521974"/>
                </a:lnTo>
              </a:path>
            </a:pathLst>
          </a:custGeom>
          <a:noFill/>
          <a:ln w="19050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zh-CN" altLang="en-US"/>
          </a:p>
        </p:txBody>
      </p:sp>
      <p:sp>
        <p:nvSpPr>
          <p:cNvPr id="91" name="Text Box 930">
            <a:extLst>
              <a:ext uri="{FF2B5EF4-FFF2-40B4-BE49-F238E27FC236}">
                <a16:creationId xmlns:a16="http://schemas.microsoft.com/office/drawing/2014/main" id="{DA426ADF-BA9C-4A3A-A2A7-1352629F0E7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902325" y="2624138"/>
            <a:ext cx="1300163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2800">
                <a:solidFill>
                  <a:srgbClr val="0066FF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共需時</a:t>
            </a:r>
            <a:endParaRPr lang="en-US" altLang="zh-TW" sz="2800">
              <a:solidFill>
                <a:srgbClr val="0066FF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cxnSp>
        <p:nvCxnSpPr>
          <p:cNvPr id="4" name="直接连接符 3">
            <a:extLst>
              <a:ext uri="{FF2B5EF4-FFF2-40B4-BE49-F238E27FC236}">
                <a16:creationId xmlns:a16="http://schemas.microsoft.com/office/drawing/2014/main" id="{C56116E9-ADB9-46F1-A85D-854B7E765DE7}"/>
              </a:ext>
            </a:extLst>
          </p:cNvPr>
          <p:cNvCxnSpPr>
            <a:cxnSpLocks noChangeShapeType="1"/>
            <a:endCxn id="9725" idx="1"/>
          </p:cNvCxnSpPr>
          <p:nvPr/>
        </p:nvCxnSpPr>
        <p:spPr bwMode="auto">
          <a:xfrm flipV="1">
            <a:off x="1920875" y="1282700"/>
            <a:ext cx="2020888" cy="2519363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cxnSp>
        <p:nvCxnSpPr>
          <p:cNvPr id="6" name="直接连接符 5">
            <a:extLst>
              <a:ext uri="{FF2B5EF4-FFF2-40B4-BE49-F238E27FC236}">
                <a16:creationId xmlns:a16="http://schemas.microsoft.com/office/drawing/2014/main" id="{5DA33A48-7E11-4A2D-BA29-217036D5D615}"/>
              </a:ext>
            </a:extLst>
          </p:cNvPr>
          <p:cNvCxnSpPr>
            <a:cxnSpLocks noChangeShapeType="1"/>
            <a:stCxn id="9725" idx="2"/>
            <a:endCxn id="9725" idx="3"/>
          </p:cNvCxnSpPr>
          <p:nvPr/>
        </p:nvCxnSpPr>
        <p:spPr bwMode="auto">
          <a:xfrm>
            <a:off x="4457700" y="1282700"/>
            <a:ext cx="1504950" cy="2522538"/>
          </a:xfrm>
          <a:prstGeom prst="line">
            <a:avLst/>
          </a:prstGeom>
          <a:noFill/>
          <a:ln w="28575" algn="ctr">
            <a:solidFill>
              <a:srgbClr val="0066FF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</p:cxnSp>
      <p:sp>
        <p:nvSpPr>
          <p:cNvPr id="83" name="Text Box 930">
            <a:extLst>
              <a:ext uri="{FF2B5EF4-FFF2-40B4-BE49-F238E27FC236}">
                <a16:creationId xmlns:a16="http://schemas.microsoft.com/office/drawing/2014/main" id="{15E7DF49-40BE-4C1C-9A3A-F6BB28BA539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6438" y="1998663"/>
            <a:ext cx="199072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(50+50)km</a:t>
            </a:r>
          </a:p>
        </p:txBody>
      </p:sp>
      <p:sp>
        <p:nvSpPr>
          <p:cNvPr id="93" name="Text Box 930">
            <a:extLst>
              <a:ext uri="{FF2B5EF4-FFF2-40B4-BE49-F238E27FC236}">
                <a16:creationId xmlns:a16="http://schemas.microsoft.com/office/drawing/2014/main" id="{3467C7E4-4A69-4833-B50D-C8FDEC415A8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134225" y="1982788"/>
            <a:ext cx="1365250" cy="5222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100km</a:t>
            </a:r>
          </a:p>
        </p:txBody>
      </p:sp>
      <p:sp>
        <p:nvSpPr>
          <p:cNvPr id="95" name="Text Box 930">
            <a:extLst>
              <a:ext uri="{FF2B5EF4-FFF2-40B4-BE49-F238E27FC236}">
                <a16:creationId xmlns:a16="http://schemas.microsoft.com/office/drawing/2014/main" id="{0B5FB222-89DD-4108-8CA1-9151A2569DE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058025" y="2628900"/>
            <a:ext cx="1401763" cy="5222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80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分鐘</a:t>
            </a:r>
            <a:endParaRPr lang="en-US" altLang="zh-TW" sz="2800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sp>
        <p:nvSpPr>
          <p:cNvPr id="96" name="Text Box 930">
            <a:extLst>
              <a:ext uri="{FF2B5EF4-FFF2-40B4-BE49-F238E27FC236}">
                <a16:creationId xmlns:a16="http://schemas.microsoft.com/office/drawing/2014/main" id="{8A008103-8DBB-45AA-8B7C-5DF65DBB8E7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953250" y="2620963"/>
            <a:ext cx="2201863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1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小時</a:t>
            </a:r>
            <a:r>
              <a: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20</a:t>
            </a:r>
            <a:r>
              <a:rPr lang="zh-TW" altLang="en-US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rPr>
              <a:t>分鐘</a:t>
            </a:r>
            <a:endParaRPr lang="en-US" altLang="zh-TW" sz="2800" dirty="0">
              <a:solidFill>
                <a:srgbClr val="0066FF"/>
              </a:solidFill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11" name="组合 10">
            <a:extLst>
              <a:ext uri="{FF2B5EF4-FFF2-40B4-BE49-F238E27FC236}">
                <a16:creationId xmlns:a16="http://schemas.microsoft.com/office/drawing/2014/main" id="{5F18784C-7D55-453F-A856-835822093160}"/>
              </a:ext>
            </a:extLst>
          </p:cNvPr>
          <p:cNvGrpSpPr>
            <a:grpSpLocks/>
          </p:cNvGrpSpPr>
          <p:nvPr/>
        </p:nvGrpSpPr>
        <p:grpSpPr bwMode="auto">
          <a:xfrm>
            <a:off x="6954838" y="2433638"/>
            <a:ext cx="1638300" cy="901700"/>
            <a:chOff x="7202006" y="3386455"/>
            <a:chExt cx="1637414" cy="900474"/>
          </a:xfrm>
        </p:grpSpPr>
        <p:sp>
          <p:nvSpPr>
            <p:cNvPr id="97" name="Text Box 930">
              <a:extLst>
                <a:ext uri="{FF2B5EF4-FFF2-40B4-BE49-F238E27FC236}">
                  <a16:creationId xmlns:a16="http://schemas.microsoft.com/office/drawing/2014/main" id="{765F05EE-201C-48CF-836B-AA81BB21C72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202006" y="3567184"/>
              <a:ext cx="1637414" cy="523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2800" dirty="0">
                  <a:solidFill>
                    <a:srgbClr val="0066FF"/>
                  </a:solidFill>
                  <a:latin typeface="+mj-lt"/>
                  <a:ea typeface="DFKai-SB" panose="03000509000000000000" pitchFamily="65" charset="-120"/>
                </a:rPr>
                <a:t>1</a:t>
              </a:r>
              <a:r>
                <a:rPr lang="zh-TW" altLang="en-US" sz="2800" dirty="0">
                  <a:solidFill>
                    <a:srgbClr val="0066FF"/>
                  </a:solidFill>
                  <a:latin typeface="+mj-lt"/>
                  <a:ea typeface="DFKai-SB" panose="03000509000000000000" pitchFamily="65" charset="-120"/>
                </a:rPr>
                <a:t>     小時</a:t>
              </a:r>
              <a:endParaRPr lang="en-US" altLang="zh-TW" sz="2800" dirty="0">
                <a:solidFill>
                  <a:srgbClr val="0066FF"/>
                </a:solidFill>
                <a:latin typeface="+mj-lt"/>
                <a:ea typeface="DFKai-SB" panose="03000509000000000000" pitchFamily="65" charset="-120"/>
              </a:endParaRPr>
            </a:p>
          </p:txBody>
        </p:sp>
        <p:sp>
          <p:nvSpPr>
            <p:cNvPr id="98" name="Text Box 930">
              <a:extLst>
                <a:ext uri="{FF2B5EF4-FFF2-40B4-BE49-F238E27FC236}">
                  <a16:creationId xmlns:a16="http://schemas.microsoft.com/office/drawing/2014/main" id="{7A0F077A-5850-47D5-8867-B469193DBF3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44762" y="3386455"/>
              <a:ext cx="583884" cy="523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2800" dirty="0">
                  <a:solidFill>
                    <a:srgbClr val="0066FF"/>
                  </a:solidFill>
                  <a:latin typeface="+mj-lt"/>
                  <a:ea typeface="DFKai-SB" panose="03000509000000000000" pitchFamily="65" charset="-120"/>
                </a:rPr>
                <a:t>20</a:t>
              </a:r>
            </a:p>
          </p:txBody>
        </p:sp>
        <p:sp>
          <p:nvSpPr>
            <p:cNvPr id="99" name="Text Box 930">
              <a:extLst>
                <a:ext uri="{FF2B5EF4-FFF2-40B4-BE49-F238E27FC236}">
                  <a16:creationId xmlns:a16="http://schemas.microsoft.com/office/drawing/2014/main" id="{B7B20551-CE4C-4E28-8D54-CAFB8B9D8A1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7432069" y="3763766"/>
              <a:ext cx="583884" cy="5231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2800" dirty="0">
                  <a:solidFill>
                    <a:srgbClr val="0066FF"/>
                  </a:solidFill>
                  <a:latin typeface="+mj-lt"/>
                  <a:ea typeface="DFKai-SB" panose="03000509000000000000" pitchFamily="65" charset="-120"/>
                </a:rPr>
                <a:t>60</a:t>
              </a:r>
            </a:p>
          </p:txBody>
        </p:sp>
        <p:cxnSp>
          <p:nvCxnSpPr>
            <p:cNvPr id="9738" name="直接连接符 7">
              <a:extLst>
                <a:ext uri="{FF2B5EF4-FFF2-40B4-BE49-F238E27FC236}">
                  <a16:creationId xmlns:a16="http://schemas.microsoft.com/office/drawing/2014/main" id="{5C03B03A-570F-4A95-88A6-C85121B48066}"/>
                </a:ext>
              </a:extLst>
            </p:cNvPr>
            <p:cNvCxnSpPr>
              <a:cxnSpLocks noChangeShapeType="1"/>
            </p:cNvCxnSpPr>
            <p:nvPr/>
          </p:nvCxnSpPr>
          <p:spPr bwMode="auto">
            <a:xfrm>
              <a:off x="7480925" y="3838935"/>
              <a:ext cx="468000" cy="0"/>
            </a:xfrm>
            <a:prstGeom prst="line">
              <a:avLst/>
            </a:prstGeom>
            <a:noFill/>
            <a:ln w="12700" algn="ctr">
              <a:solidFill>
                <a:srgbClr val="0066FF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</p:cxnSp>
      </p:grpSp>
      <p:sp>
        <p:nvSpPr>
          <p:cNvPr id="14" name="矩形 13">
            <a:extLst>
              <a:ext uri="{FF2B5EF4-FFF2-40B4-BE49-F238E27FC236}">
                <a16:creationId xmlns:a16="http://schemas.microsoft.com/office/drawing/2014/main" id="{80D566B6-B167-420D-B039-F4CFD779C2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5795963" y="3838575"/>
            <a:ext cx="319087" cy="209550"/>
          </a:xfrm>
          <a:prstGeom prst="rect">
            <a:avLst/>
          </a:prstGeom>
          <a:noFill/>
          <a:ln w="28575" algn="ctr">
            <a:solidFill>
              <a:srgbClr val="0066FF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algn="ctr" eaLnBrk="1" hangingPunct="1"/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6" presetID="1" presetClass="exit" presetSubtype="0" fill="hold" grpId="1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 nodeType="afterGroup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1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4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4" dur="500"/>
                                        <p:tgtEl>
                                          <p:spTgt spid="9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500"/>
                                        <p:tgtEl>
                                          <p:spTgt spid="9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 nodeType="clickPar">
                      <p:stCondLst>
                        <p:cond delay="indefinite"/>
                      </p:stCondLst>
                      <p:childTnLst>
                        <p:par>
                          <p:cTn id="5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" grpId="0"/>
      <p:bldP spid="33" grpId="0"/>
      <p:bldP spid="91" grpId="0"/>
      <p:bldP spid="83" grpId="0"/>
      <p:bldP spid="83" grpId="1"/>
      <p:bldP spid="93" grpId="0"/>
      <p:bldP spid="95" grpId="0"/>
      <p:bldP spid="95" grpId="1"/>
      <p:bldP spid="96" grpId="0"/>
      <p:bldP spid="96" grpId="1"/>
      <p:bldP spid="1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ext Box 5">
            <a:extLst>
              <a:ext uri="{FF2B5EF4-FFF2-40B4-BE49-F238E27FC236}">
                <a16:creationId xmlns:a16="http://schemas.microsoft.com/office/drawing/2014/main" id="{2352C397-1E09-4550-9299-5CBB7FF1574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25425" y="836613"/>
            <a:ext cx="746125" cy="5191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55600" indent="-355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33. </a:t>
            </a:r>
            <a:endParaRPr lang="zh-TW" altLang="zh-TW" sz="2800">
              <a:ea typeface="標楷體" panose="03000509000000000000" pitchFamily="65" charset="-120"/>
            </a:endParaRPr>
          </a:p>
        </p:txBody>
      </p:sp>
      <p:sp>
        <p:nvSpPr>
          <p:cNvPr id="11267" name="Text Box 890">
            <a:extLst>
              <a:ext uri="{FF2B5EF4-FFF2-40B4-BE49-F238E27FC236}">
                <a16:creationId xmlns:a16="http://schemas.microsoft.com/office/drawing/2014/main" id="{F04C0CEC-32CE-4287-8E45-37808715C7C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27088" y="836613"/>
            <a:ext cx="7561262" cy="954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987425" indent="-4445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tabLst>
                <a:tab pos="6096000" algn="l"/>
              </a:tabLs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/>
            <a:r>
              <a:rPr lang="en-US" altLang="zh-TW" sz="2800">
                <a:ea typeface="標楷體" panose="03000509000000000000" pitchFamily="65" charset="-120"/>
              </a:rPr>
              <a:t>(c) </a:t>
            </a:r>
            <a:r>
              <a:rPr lang="zh-TW" altLang="en-US" sz="2800">
                <a:ea typeface="標楷體" panose="03000509000000000000" pitchFamily="65" charset="-120"/>
              </a:rPr>
              <a:t>叔叔全程的平均速率是多少？</a:t>
            </a:r>
            <a:r>
              <a:rPr lang="en-US" altLang="zh-TW" sz="2800">
                <a:ea typeface="標楷體" panose="03000509000000000000" pitchFamily="65" charset="-120"/>
              </a:rPr>
              <a:t>(</a:t>
            </a:r>
            <a:r>
              <a:rPr lang="zh-TW" altLang="en-US" sz="2800">
                <a:ea typeface="標楷體" panose="03000509000000000000" pitchFamily="65" charset="-120"/>
              </a:rPr>
              <a:t>須用方程列</a:t>
            </a:r>
            <a:endParaRPr lang="en-US" altLang="zh-TW" sz="2800">
              <a:ea typeface="標楷體" panose="03000509000000000000" pitchFamily="65" charset="-120"/>
            </a:endParaRPr>
          </a:p>
          <a:p>
            <a:pPr eaLnBrk="1" hangingPunct="1"/>
            <a:r>
              <a:rPr lang="zh-TW" altLang="en-US" sz="2800">
                <a:ea typeface="標楷體" panose="03000509000000000000" pitchFamily="65" charset="-120"/>
              </a:rPr>
              <a:t>     式計算</a:t>
            </a:r>
            <a:r>
              <a:rPr lang="en-US" altLang="zh-TW" sz="2800">
                <a:ea typeface="標楷體" panose="03000509000000000000" pitchFamily="65" charset="-120"/>
              </a:rPr>
              <a:t>)</a:t>
            </a:r>
            <a:r>
              <a:rPr lang="zh-TW" altLang="en-US" sz="2800">
                <a:ea typeface="標楷體" panose="03000509000000000000" pitchFamily="65" charset="-120"/>
              </a:rPr>
              <a:t>                                               </a:t>
            </a:r>
            <a:r>
              <a:rPr lang="en-US" altLang="zh-TW" sz="2800">
                <a:ea typeface="標楷體" panose="03000509000000000000" pitchFamily="65" charset="-120"/>
              </a:rPr>
              <a:t>[4</a:t>
            </a:r>
            <a:r>
              <a:rPr lang="zh-TW" altLang="en-US" sz="2800">
                <a:ea typeface="標楷體" panose="03000509000000000000" pitchFamily="65" charset="-120"/>
              </a:rPr>
              <a:t>分</a:t>
            </a:r>
            <a:r>
              <a:rPr lang="en-US" altLang="zh-TW" sz="2800">
                <a:ea typeface="標楷體" panose="03000509000000000000" pitchFamily="65" charset="-120"/>
              </a:rPr>
              <a:t>] </a:t>
            </a:r>
          </a:p>
        </p:txBody>
      </p:sp>
      <p:sp>
        <p:nvSpPr>
          <p:cNvPr id="2053" name="Text Box 892">
            <a:extLst>
              <a:ext uri="{FF2B5EF4-FFF2-40B4-BE49-F238E27FC236}">
                <a16:creationId xmlns:a16="http://schemas.microsoft.com/office/drawing/2014/main" id="{D31194D4-D944-4E76-AD6B-0B379ECEE6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392238" y="1865313"/>
            <a:ext cx="6564312" cy="2200275"/>
          </a:xfrm>
          <a:prstGeom prst="rect">
            <a:avLst/>
          </a:prstGeom>
          <a:solidFill>
            <a:srgbClr val="D1FFB7"/>
          </a:solidFill>
          <a:ln>
            <a:noFill/>
          </a:ln>
          <a:extLs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 defTabSz="893763" eaLnBrk="0" hangingPunct="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algn="ctr" defTabSz="893763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Aft>
                <a:spcPts val="0"/>
              </a:spcAft>
              <a:defRPr/>
            </a:pPr>
            <a:endParaRPr lang="en-US" altLang="zh-TW" sz="2800" dirty="0">
              <a:solidFill>
                <a:srgbClr val="D1FFB7"/>
              </a:solidFill>
              <a:ea typeface="標楷體" panose="03000509000000000000" pitchFamily="65" charset="-120"/>
            </a:endParaRPr>
          </a:p>
          <a:p>
            <a:pPr marL="457200" indent="-457200" eaLnBrk="1" hangingPunct="1">
              <a:spcAft>
                <a:spcPct val="80000"/>
              </a:spcAft>
              <a:buFont typeface="Arial" panose="020B0604020202020204" pitchFamily="34" charset="0"/>
              <a:buChar char="•"/>
              <a:defRPr/>
            </a:pPr>
            <a:endParaRPr lang="zh-TW" altLang="en-US" sz="2800" dirty="0">
              <a:solidFill>
                <a:srgbClr val="99FF99"/>
              </a:solidFill>
              <a:ea typeface="標楷體" panose="03000509000000000000" pitchFamily="65" charset="-120"/>
            </a:endParaRPr>
          </a:p>
        </p:txBody>
      </p:sp>
      <p:sp>
        <p:nvSpPr>
          <p:cNvPr id="11269" name="Text Box 53">
            <a:extLst>
              <a:ext uri="{FF2B5EF4-FFF2-40B4-BE49-F238E27FC236}">
                <a16:creationId xmlns:a16="http://schemas.microsoft.com/office/drawing/2014/main" id="{8E8B0D80-774D-41D7-9494-CB66F59E9EE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23850" y="82550"/>
            <a:ext cx="5689600" cy="609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zh-TW" altLang="en-US" sz="3400" b="1"/>
              <a:t>模擬試卷</a:t>
            </a:r>
            <a:r>
              <a:rPr lang="en-US" altLang="zh-TW" sz="3400" b="1"/>
              <a:t>(</a:t>
            </a:r>
            <a:r>
              <a:rPr lang="zh-TW" altLang="en-US" sz="3400" b="1"/>
              <a:t>五</a:t>
            </a:r>
            <a:r>
              <a:rPr lang="en-US" altLang="zh-TW" sz="3400" b="1"/>
              <a:t>)</a:t>
            </a:r>
          </a:p>
        </p:txBody>
      </p:sp>
      <p:sp>
        <p:nvSpPr>
          <p:cNvPr id="92" name="Text Box 930">
            <a:extLst>
              <a:ext uri="{FF2B5EF4-FFF2-40B4-BE49-F238E27FC236}">
                <a16:creationId xmlns:a16="http://schemas.microsoft.com/office/drawing/2014/main" id="{D6A8724C-520A-432B-A915-E9F73EC63B0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19250" y="1865313"/>
            <a:ext cx="5616575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2800" dirty="0">
                <a:solidFill>
                  <a:srgbClr val="FF0000"/>
                </a:solidFill>
                <a:latin typeface="DFKai-SB" panose="03000509000000000000" pitchFamily="65" charset="-120"/>
                <a:ea typeface="DFKai-SB" panose="03000509000000000000" pitchFamily="65" charset="-120"/>
              </a:rPr>
              <a:t>設叔叔全程的平均速率是</a:t>
            </a:r>
            <a:r>
              <a:rPr lang="en-US" altLang="zh-TW" sz="2800" i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V</a:t>
            </a:r>
            <a:r>
              <a:rPr lang="zh-TW" altLang="en-US" sz="2800" i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 </a:t>
            </a:r>
            <a:r>
              <a:rPr lang="en-US" altLang="zh-TW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km/h</a:t>
            </a:r>
            <a:r>
              <a:rPr lang="zh-TW" altLang="en-US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+mj-lt"/>
              <a:ea typeface="DFKai-SB" panose="03000509000000000000" pitchFamily="65" charset="-120"/>
            </a:endParaRPr>
          </a:p>
        </p:txBody>
      </p:sp>
      <p:grpSp>
        <p:nvGrpSpPr>
          <p:cNvPr id="2" name="组合 1">
            <a:extLst>
              <a:ext uri="{FF2B5EF4-FFF2-40B4-BE49-F238E27FC236}">
                <a16:creationId xmlns:a16="http://schemas.microsoft.com/office/drawing/2014/main" id="{D90C7DBC-65DD-4C26-B0BD-3E2BB826E782}"/>
              </a:ext>
            </a:extLst>
          </p:cNvPr>
          <p:cNvGrpSpPr>
            <a:grpSpLocks/>
          </p:cNvGrpSpPr>
          <p:nvPr/>
        </p:nvGrpSpPr>
        <p:grpSpPr bwMode="auto">
          <a:xfrm>
            <a:off x="1692275" y="2224088"/>
            <a:ext cx="3167757" cy="900112"/>
            <a:chOff x="1691681" y="2224296"/>
            <a:chExt cx="2751898" cy="900474"/>
          </a:xfrm>
        </p:grpSpPr>
        <p:grpSp>
          <p:nvGrpSpPr>
            <p:cNvPr id="11274" name="组合 10">
              <a:extLst>
                <a:ext uri="{FF2B5EF4-FFF2-40B4-BE49-F238E27FC236}">
                  <a16:creationId xmlns:a16="http://schemas.microsoft.com/office/drawing/2014/main" id="{6F99F338-A111-4C0B-96E6-6A1F5D1D5EEE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123728" y="2224296"/>
              <a:ext cx="826066" cy="900474"/>
              <a:chOff x="7202006" y="3386455"/>
              <a:chExt cx="826066" cy="900474"/>
            </a:xfrm>
          </p:grpSpPr>
          <p:sp>
            <p:nvSpPr>
              <p:cNvPr id="97" name="Text Box 930">
                <a:extLst>
                  <a:ext uri="{FF2B5EF4-FFF2-40B4-BE49-F238E27FC236}">
                    <a16:creationId xmlns:a16="http://schemas.microsoft.com/office/drawing/2014/main" id="{8120B124-3894-4F2F-868F-16ECB48B4C82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201616" y="3565914"/>
                <a:ext cx="826077" cy="524086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+mj-lt"/>
                    <a:ea typeface="DFKai-SB" panose="03000509000000000000" pitchFamily="65" charset="-120"/>
                  </a:rPr>
                  <a:t>1</a:t>
                </a:r>
                <a:r>
                  <a:rPr lang="zh-TW" altLang="en-US" sz="2800" dirty="0">
                    <a:solidFill>
                      <a:srgbClr val="FF0000"/>
                    </a:solidFill>
                    <a:latin typeface="+mj-lt"/>
                    <a:ea typeface="DFKai-SB" panose="03000509000000000000" pitchFamily="65" charset="-120"/>
                  </a:rPr>
                  <a:t>     </a:t>
                </a:r>
                <a:endParaRPr lang="en-US" altLang="zh-TW" sz="2800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endParaRPr>
              </a:p>
            </p:txBody>
          </p:sp>
          <p:sp>
            <p:nvSpPr>
              <p:cNvPr id="98" name="Text Box 930">
                <a:extLst>
                  <a:ext uri="{FF2B5EF4-FFF2-40B4-BE49-F238E27FC236}">
                    <a16:creationId xmlns:a16="http://schemas.microsoft.com/office/drawing/2014/main" id="{8B1DF8E3-6399-4482-B989-CD7DC5635087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42957" y="3386455"/>
                <a:ext cx="584736" cy="5224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+mj-lt"/>
                    <a:ea typeface="DFKai-SB" panose="03000509000000000000" pitchFamily="65" charset="-120"/>
                  </a:rPr>
                  <a:t>20</a:t>
                </a:r>
              </a:p>
            </p:txBody>
          </p:sp>
          <p:sp>
            <p:nvSpPr>
              <p:cNvPr id="99" name="Text Box 930">
                <a:extLst>
                  <a:ext uri="{FF2B5EF4-FFF2-40B4-BE49-F238E27FC236}">
                    <a16:creationId xmlns:a16="http://schemas.microsoft.com/office/drawing/2014/main" id="{610F8F3A-54FD-4983-855D-106DEA8E67DD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7430546" y="3764432"/>
                <a:ext cx="584736" cy="52249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 algn="ctr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>
                <a:spAutoFit/>
              </a:bodyPr>
              <a:lstStyle>
                <a:lvl1pPr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1pPr>
                <a:lvl2pPr marL="742950" indent="-28575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2pPr>
                <a:lvl3pPr marL="11430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3pPr>
                <a:lvl4pPr marL="16002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4pPr>
                <a:lvl5pPr marL="2057400" indent="-228600"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kumimoji="1">
                    <a:solidFill>
                      <a:schemeClr val="tx1"/>
                    </a:solidFill>
                    <a:latin typeface="Arial" panose="020B0604020202020204" pitchFamily="34" charset="0"/>
                    <a:ea typeface="新細明體" panose="02020500000000000000" pitchFamily="18" charset="-12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defRPr/>
                </a:pPr>
                <a:r>
                  <a:rPr lang="en-US" altLang="zh-TW" sz="2800" dirty="0">
                    <a:solidFill>
                      <a:srgbClr val="FF0000"/>
                    </a:solidFill>
                    <a:latin typeface="+mj-lt"/>
                    <a:ea typeface="DFKai-SB" panose="03000509000000000000" pitchFamily="65" charset="-120"/>
                  </a:rPr>
                  <a:t>60</a:t>
                </a:r>
              </a:p>
            </p:txBody>
          </p:sp>
          <p:cxnSp>
            <p:nvCxnSpPr>
              <p:cNvPr id="11279" name="直接连接符 7">
                <a:extLst>
                  <a:ext uri="{FF2B5EF4-FFF2-40B4-BE49-F238E27FC236}">
                    <a16:creationId xmlns:a16="http://schemas.microsoft.com/office/drawing/2014/main" id="{255BDA7F-3AF6-435C-B724-28D419A158EE}"/>
                  </a:ext>
                </a:extLst>
              </p:cNvPr>
              <p:cNvCxnSpPr>
                <a:cxnSpLocks noChangeShapeType="1"/>
              </p:cNvCxnSpPr>
              <p:nvPr/>
            </p:nvCxnSpPr>
            <p:spPr bwMode="auto">
              <a:xfrm>
                <a:off x="7480925" y="3838935"/>
                <a:ext cx="468000" cy="0"/>
              </a:xfrm>
              <a:prstGeom prst="line">
                <a:avLst/>
              </a:prstGeom>
              <a:noFill/>
              <a:ln w="12700" algn="ctr">
                <a:solidFill>
                  <a:srgbClr val="FF0000"/>
                </a:solidFill>
                <a:round/>
                <a:headEnd/>
                <a:tailEnd/>
              </a:ln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</a:extLst>
            </p:spPr>
          </p:cxnSp>
        </p:grpSp>
        <p:sp>
          <p:nvSpPr>
            <p:cNvPr id="90" name="Text Box 930">
              <a:extLst>
                <a:ext uri="{FF2B5EF4-FFF2-40B4-BE49-F238E27FC236}">
                  <a16:creationId xmlns:a16="http://schemas.microsoft.com/office/drawing/2014/main" id="{EACEF58E-B552-444C-8375-35BB33312C6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691681" y="2400579"/>
              <a:ext cx="2751898" cy="5234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 algn="ctr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1pPr>
              <a:lvl2pPr marL="742950" indent="-28575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2pPr>
              <a:lvl3pPr marL="11430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3pPr>
              <a:lvl4pPr marL="16002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4pPr>
              <a:lvl5pPr marL="2057400" indent="-228600"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kumimoji="1">
                  <a:solidFill>
                    <a:schemeClr val="tx1"/>
                  </a:solidFill>
                  <a:latin typeface="Arial" panose="020B0604020202020204" pitchFamily="34" charset="0"/>
                  <a:ea typeface="新細明體" panose="02020500000000000000" pitchFamily="18" charset="-120"/>
                </a:defRPr>
              </a:lvl9pPr>
            </a:lstStyle>
            <a:p>
              <a:pPr eaLnBrk="1" hangingPunct="1">
                <a:spcBef>
                  <a:spcPct val="50000"/>
                </a:spcBef>
                <a:defRPr/>
              </a:pPr>
              <a:r>
                <a:rPr lang="en-US" altLang="zh-TW" sz="2800" i="1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rPr>
                <a:t>V</a:t>
              </a:r>
              <a:r>
                <a:rPr lang="zh-TW" altLang="en-US" sz="2800" i="1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rPr>
                <a:t>×        </a:t>
              </a:r>
              <a:r>
                <a:rPr lang="zh-TW" altLang="en-US" sz="2800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rPr>
                <a:t> </a:t>
              </a:r>
              <a:r>
                <a:rPr lang="en-US" altLang="zh-TW" sz="2800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</a:rPr>
                <a:t>= 50</a:t>
              </a:r>
              <a:r>
                <a:rPr lang="en-US" altLang="zh-TW" sz="2800" dirty="0">
                  <a:solidFill>
                    <a:srgbClr val="FF0000"/>
                  </a:solidFill>
                  <a:latin typeface="+mj-lt"/>
                  <a:ea typeface="DFKai-SB" panose="03000509000000000000" pitchFamily="65" charset="-120"/>
                  <a:sym typeface="Symbol" panose="05050102010706020507" pitchFamily="18" charset="2"/>
                </a:rPr>
                <a:t>2</a:t>
              </a:r>
              <a:endParaRPr lang="en-US" altLang="zh-TW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endParaRPr>
            </a:p>
          </p:txBody>
        </p:sp>
      </p:grpSp>
      <p:sp>
        <p:nvSpPr>
          <p:cNvPr id="94" name="Text Box 930">
            <a:extLst>
              <a:ext uri="{FF2B5EF4-FFF2-40B4-BE49-F238E27FC236}">
                <a16:creationId xmlns:a16="http://schemas.microsoft.com/office/drawing/2014/main" id="{8028A855-C691-4855-BD1F-2BF028DE94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879600" y="3032125"/>
            <a:ext cx="2376488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zh-TW" sz="2800" i="1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         V </a:t>
            </a:r>
            <a:r>
              <a:rPr lang="en-US" altLang="zh-TW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= 75</a:t>
            </a:r>
          </a:p>
        </p:txBody>
      </p:sp>
      <p:sp>
        <p:nvSpPr>
          <p:cNvPr id="100" name="Text Box 930">
            <a:extLst>
              <a:ext uri="{FF2B5EF4-FFF2-40B4-BE49-F238E27FC236}">
                <a16:creationId xmlns:a16="http://schemas.microsoft.com/office/drawing/2014/main" id="{533E809A-8E3A-419A-9915-626A52EF49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685925" y="3457575"/>
            <a:ext cx="5549900" cy="523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1pPr>
            <a:lvl2pPr marL="742950" indent="-28575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2pPr>
            <a:lvl3pPr marL="11430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3pPr>
            <a:lvl4pPr marL="16002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4pPr>
            <a:lvl5pPr marL="2057400" indent="-228600"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Arial" panose="020B0604020202020204" pitchFamily="34" charset="0"/>
                <a:ea typeface="新細明體" panose="02020500000000000000" pitchFamily="18" charset="-12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zh-TW" altLang="en-US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叔叔全程的平均速率是</a:t>
            </a:r>
            <a:r>
              <a:rPr lang="en-US" altLang="zh-TW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75km/h</a:t>
            </a:r>
            <a:r>
              <a:rPr lang="zh-TW" altLang="en-US" sz="2800" dirty="0">
                <a:solidFill>
                  <a:srgbClr val="FF0000"/>
                </a:solidFill>
                <a:latin typeface="+mj-lt"/>
                <a:ea typeface="DFKai-SB" panose="03000509000000000000" pitchFamily="65" charset="-120"/>
              </a:rPr>
              <a:t>。</a:t>
            </a:r>
            <a:endParaRPr lang="en-US" altLang="zh-TW" sz="2800" dirty="0">
              <a:solidFill>
                <a:srgbClr val="FF0000"/>
              </a:solidFill>
              <a:latin typeface="+mj-lt"/>
              <a:ea typeface="DFKai-SB" panose="03000509000000000000" pitchFamily="65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9" presetID="9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 nodeType="afterGroup">
                            <p:stCondLst>
                              <p:cond delay="1500"/>
                            </p:stCondLst>
                            <p:childTnLst>
                              <p:par>
                                <p:cTn id="13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5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2500"/>
                            </p:stCondLst>
                            <p:childTnLst>
                              <p:par>
                                <p:cTn id="17" presetID="9" presetClass="entr" presetSubtype="0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" grpId="0"/>
      <p:bldP spid="94" grpId="0"/>
      <p:bldP spid="100" grpId="0"/>
    </p:bldLst>
  </p:timing>
</p:sld>
</file>

<file path=ppt/theme/theme1.xml><?xml version="1.0" encoding="utf-8"?>
<a:theme xmlns:a="http://schemas.openxmlformats.org/drawingml/2006/main" name="1_預設簡報設計">
  <a:themeElements>
    <a:clrScheme name="1_預設簡報設計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預設簡報設計">
      <a:majorFont>
        <a:latin typeface="Arial"/>
        <a:ea typeface="新細明體"/>
        <a:cs typeface=""/>
      </a:majorFont>
      <a:minorFont>
        <a:latin typeface="Arial"/>
        <a:ea typeface="新細明體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rgbClr val="0066FF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1" lang="zh-CN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  <a:ea typeface="新細明體" pitchFamily="18" charset="-120"/>
          </a:defRPr>
        </a:defPPr>
      </a:lstStyle>
    </a:lnDef>
  </a:objectDefaults>
  <a:extraClrSchemeLst>
    <a:extraClrScheme>
      <a:clrScheme name="1_預設簡報設計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預設簡報設計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預設簡報設計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4411</TotalTime>
  <Words>357</Words>
  <Application>Microsoft Office PowerPoint</Application>
  <PresentationFormat>全屏显示(4:3)</PresentationFormat>
  <Paragraphs>86</Paragraphs>
  <Slides>4</Slides>
  <Notes>4</Notes>
  <HiddenSlides>0</HiddenSlides>
  <MMClips>0</MMClips>
  <ScaleCrop>false</ScaleCrop>
  <HeadingPairs>
    <vt:vector size="6" baseType="variant">
      <vt:variant>
        <vt:lpstr>已用的字体</vt:lpstr>
      </vt:variant>
      <vt:variant>
        <vt:i4>6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4</vt:i4>
      </vt:variant>
    </vt:vector>
  </HeadingPairs>
  <TitlesOfParts>
    <vt:vector size="11" baseType="lpstr">
      <vt:lpstr>DFKai-SB</vt:lpstr>
      <vt:lpstr>DFKai-SB</vt:lpstr>
      <vt:lpstr>新細明體</vt:lpstr>
      <vt:lpstr>幼圆</vt:lpstr>
      <vt:lpstr>Arial</vt:lpstr>
      <vt:lpstr>Calibri</vt:lpstr>
      <vt:lpstr>1_預設簡報設計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Nancy Zhang</dc:creator>
  <cp:lastModifiedBy>Nancy Zhang</cp:lastModifiedBy>
  <cp:revision>607</cp:revision>
  <dcterms:modified xsi:type="dcterms:W3CDTF">2023-07-13T04:14:39Z</dcterms:modified>
</cp:coreProperties>
</file>