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11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99FF"/>
    <a:srgbClr val="FBEDEB"/>
    <a:srgbClr val="EBE6FE"/>
    <a:srgbClr val="008A00"/>
    <a:srgbClr val="009600"/>
    <a:srgbClr val="FF99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3" d="100"/>
          <a:sy n="73" d="100"/>
        </p:scale>
        <p:origin x="1854" y="60"/>
      </p:cViewPr>
      <p:guideLst>
        <p:guide orient="horz" pos="845"/>
        <p:guide orient="horz" pos="3113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52EBCF3F-FEE3-4BC0-9C24-1A8535DB70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A683C27-AD47-4E8C-A4DA-3E07EC108D9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32FC22B6-9705-4381-BCB1-79E8CF7954A4}" type="datetimeFigureOut">
              <a:rPr lang="zh-TW" altLang="en-US"/>
              <a:pPr>
                <a:defRPr/>
              </a:pPr>
              <a:t>2023/7/5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6EA2028A-9D16-4406-8BC1-C38764D2E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76726E85-D6B0-4608-A727-BCAA42D9D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86671E3-6E62-4663-B84B-EB8E0B73D3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C44304E-F188-4E67-B4B5-AE4D42D92F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CE4A797-7550-475B-BAB4-C740F984DE9B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0EC3F0E-1B6E-44D7-A30E-520807D595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4E4F1B5-B41C-458E-87F9-34AE36A4AC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6008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647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966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609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789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606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00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157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265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9579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4647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0BC47B3-04D1-41ED-988A-8505B7F827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105">
            <a:extLst>
              <a:ext uri="{FF2B5EF4-FFF2-40B4-BE49-F238E27FC236}">
                <a16:creationId xmlns:a16="http://schemas.microsoft.com/office/drawing/2014/main" id="{B6F6DE27-1E98-4974-9FED-711F12A4B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6888" y="1168400"/>
            <a:ext cx="1439862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52" name="Rectangle 105">
            <a:extLst>
              <a:ext uri="{FF2B5EF4-FFF2-40B4-BE49-F238E27FC236}">
                <a16:creationId xmlns:a16="http://schemas.microsoft.com/office/drawing/2014/main" id="{D3EB06E8-B763-460B-95D0-FA14FF501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025" y="1727200"/>
            <a:ext cx="2195513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3076" name="Rectangle 50">
            <a:extLst>
              <a:ext uri="{FF2B5EF4-FFF2-40B4-BE49-F238E27FC236}">
                <a16:creationId xmlns:a16="http://schemas.microsoft.com/office/drawing/2014/main" id="{DE7A5337-A374-42C2-B690-A989512AF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63" y="909638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1.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EF5BE2F-3540-400E-A85E-D6749921D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313" y="1092200"/>
            <a:ext cx="4014787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800" i="1" dirty="0">
                <a:ea typeface="標楷體" panose="03000509000000000000" pitchFamily="65" charset="-120"/>
              </a:rPr>
              <a:t>R</a:t>
            </a:r>
            <a:r>
              <a:rPr lang="zh-TW" altLang="en-US" sz="2800" dirty="0">
                <a:ea typeface="標楷體" panose="03000509000000000000" pitchFamily="65" charset="-120"/>
              </a:rPr>
              <a:t>的所有因數是：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1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7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49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TW" sz="2800" i="1" dirty="0">
                <a:ea typeface="標楷體" panose="03000509000000000000" pitchFamily="65" charset="-120"/>
              </a:rPr>
              <a:t>R</a:t>
            </a: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以下哪一個是</a:t>
            </a:r>
            <a:r>
              <a:rPr lang="en-US" altLang="zh-TW" sz="2800" i="1" dirty="0">
                <a:ea typeface="標楷體" panose="03000509000000000000" pitchFamily="65" charset="-120"/>
              </a:rPr>
              <a:t>R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的倍數？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78" name="Text Box 4">
            <a:extLst>
              <a:ext uri="{FF2B5EF4-FFF2-40B4-BE49-F238E27FC236}">
                <a16:creationId xmlns:a16="http://schemas.microsoft.com/office/drawing/2014/main" id="{654B45DB-7F84-48DA-A461-B2A8AEC4F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2949575"/>
            <a:ext cx="5053013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  <a:buFontTx/>
              <a:buAutoNum type="alphaUcPeriod"/>
            </a:pPr>
            <a:r>
              <a:rPr lang="zh-TW" altLang="en-US" sz="2800"/>
              <a:t> </a:t>
            </a:r>
            <a:r>
              <a:rPr lang="en-US" altLang="zh-TW" sz="2800"/>
              <a:t>42</a:t>
            </a:r>
            <a:r>
              <a:rPr lang="zh-TW" altLang="en-US" sz="2800"/>
              <a:t>                          </a:t>
            </a:r>
            <a:r>
              <a:rPr lang="en-US" altLang="zh-TW" sz="2800"/>
              <a:t>B. 98</a:t>
            </a:r>
          </a:p>
          <a:p>
            <a:pPr eaLnBrk="1" hangingPunct="1">
              <a:spcBef>
                <a:spcPct val="20000"/>
              </a:spcBef>
              <a:spcAft>
                <a:spcPct val="10000"/>
              </a:spcAft>
            </a:pPr>
            <a:r>
              <a:rPr lang="en-US" altLang="zh-TW" sz="2800"/>
              <a:t>C. 245                        D. 686</a:t>
            </a:r>
          </a:p>
        </p:txBody>
      </p:sp>
      <p:sp>
        <p:nvSpPr>
          <p:cNvPr id="3079" name="Rectangle 2244">
            <a:extLst>
              <a:ext uri="{FF2B5EF4-FFF2-40B4-BE49-F238E27FC236}">
                <a16:creationId xmlns:a16="http://schemas.microsoft.com/office/drawing/2014/main" id="{F11929B6-9C6C-4784-9C13-F1AD31744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4563" y="3573463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D6650BA5-086F-44ED-8CB0-4B1F0632B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602038"/>
            <a:ext cx="4905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</a:rPr>
              <a:t> D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3081" name="Text Box 53">
            <a:extLst>
              <a:ext uri="{FF2B5EF4-FFF2-40B4-BE49-F238E27FC236}">
                <a16:creationId xmlns:a16="http://schemas.microsoft.com/office/drawing/2014/main" id="{B34136B6-0522-4D5A-923A-3C50CA5DC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CN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50" name="Text Box 64">
            <a:extLst>
              <a:ext uri="{FF2B5EF4-FFF2-40B4-BE49-F238E27FC236}">
                <a16:creationId xmlns:a16="http://schemas.microsoft.com/office/drawing/2014/main" id="{BC37EF6F-8B0B-4290-8FF6-B24F2E853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8563" y="4187825"/>
            <a:ext cx="2349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</a:t>
            </a:r>
            <a:r>
              <a:rPr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R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 = 7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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49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Text Box 64">
            <a:extLst>
              <a:ext uri="{FF2B5EF4-FFF2-40B4-BE49-F238E27FC236}">
                <a16:creationId xmlns:a16="http://schemas.microsoft.com/office/drawing/2014/main" id="{504CDC4C-7EF0-488A-8B9D-A35D2FB18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4692650"/>
            <a:ext cx="28908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i="1">
                <a:solidFill>
                  <a:srgbClr val="0066FF"/>
                </a:solidFill>
                <a:ea typeface="標楷體" panose="03000509000000000000" pitchFamily="65" charset="-120"/>
              </a:rPr>
              <a:t>R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 = 7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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49 = 343</a:t>
            </a:r>
            <a:endParaRPr lang="zh-TW" altLang="en-US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Text Box 64">
            <a:extLst>
              <a:ext uri="{FF2B5EF4-FFF2-40B4-BE49-F238E27FC236}">
                <a16:creationId xmlns:a16="http://schemas.microsoft.com/office/drawing/2014/main" id="{B533E1BB-2EDB-41AF-8FDB-8233AF950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5203825"/>
            <a:ext cx="5038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R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的倍數有：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343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、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686</a:t>
            </a:r>
            <a:r>
              <a:rPr lang="en-US" altLang="zh-CN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endParaRPr lang="zh-TW" altLang="en-US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2" grpId="0" animBg="1"/>
      <p:bldP spid="52" grpId="1" animBg="1"/>
      <p:bldP spid="27" grpId="0"/>
      <p:bldP spid="50" grpId="0"/>
      <p:bldP spid="50" grpId="1"/>
      <p:bldP spid="53" grpId="0"/>
      <p:bldP spid="53" grpId="1"/>
      <p:bldP spid="54" grpId="0"/>
      <p:bldP spid="54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4543</TotalTime>
  <Words>68</Words>
  <Application>Microsoft Office PowerPoint</Application>
  <PresentationFormat>全屏显示(4:3)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標楷體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523</cp:revision>
  <dcterms:modified xsi:type="dcterms:W3CDTF">2023-07-05T08:40:56Z</dcterms:modified>
</cp:coreProperties>
</file>