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00"/>
    <a:srgbClr val="0066FF"/>
    <a:srgbClr val="FBEDEB"/>
    <a:srgbClr val="EBE6FE"/>
    <a:srgbClr val="009600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 varScale="1">
        <p:scale>
          <a:sx n="73" d="100"/>
          <a:sy n="73" d="100"/>
        </p:scale>
        <p:origin x="16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6DDEB253-1F94-4030-8CE6-672D0EE0B5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426A0FE-C5DC-45F9-A06F-CC3769E73C9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7A193CDD-1337-4945-B40D-3EF56C3A28E0}" type="datetimeFigureOut">
              <a:rPr lang="zh-TW" altLang="en-US"/>
              <a:pPr>
                <a:defRPr/>
              </a:pPr>
              <a:t>2023/7/5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514E0DCB-0030-4728-8A32-F9F37F876E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6E28F56D-5871-47CA-828E-A88480CA3A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62351AE-EF6C-454A-99A7-A31FE83774A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6864B98-A561-4532-B653-CB55638FB7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C90C7F1-6503-4471-A2D3-BDE35BD03318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2243B0E-7A26-454B-B579-FCDB613588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29B71FD-4099-4500-A3B1-95B0A54698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106336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78684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7554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57088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5369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91823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71805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840688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355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83453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4068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9C30E17-0277-4106-9B31-A7C3741BE3E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663D74AB-69D8-44ED-BE5E-8130D6407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675" y="1258888"/>
            <a:ext cx="8318500" cy="398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6575" indent="-5365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001713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4097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817688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2567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828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1400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972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544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1</a:t>
            </a:r>
            <a:r>
              <a:rPr lang="en-US" altLang="zh-CN" sz="2800" dirty="0">
                <a:ea typeface="標楷體" panose="03000509000000000000" pitchFamily="65" charset="-120"/>
              </a:rPr>
              <a:t>0</a:t>
            </a:r>
            <a:r>
              <a:rPr lang="en-US" altLang="zh-TW" sz="2800" dirty="0">
                <a:ea typeface="標楷體" panose="03000509000000000000" pitchFamily="65" charset="-120"/>
              </a:rPr>
              <a:t>. </a:t>
            </a:r>
            <a:r>
              <a:rPr lang="zh-CN" altLang="en-US" sz="2800" dirty="0">
                <a:ea typeface="標楷體" panose="03000509000000000000" pitchFamily="65" charset="-120"/>
              </a:rPr>
              <a:t>由學校走廊的盡頭每隔        </a:t>
            </a:r>
            <a:r>
              <a:rPr lang="en-US" altLang="zh-CN" sz="2800" dirty="0">
                <a:ea typeface="標楷體" panose="03000509000000000000" pitchFamily="65" charset="-120"/>
              </a:rPr>
              <a:t>m</a:t>
            </a:r>
            <a:r>
              <a:rPr lang="zh-CN" altLang="en-US" sz="2800" dirty="0">
                <a:ea typeface="標楷體" panose="03000509000000000000" pitchFamily="65" charset="-120"/>
              </a:rPr>
              <a:t>擺放一個花盆</a:t>
            </a:r>
            <a:endParaRPr lang="en-US" altLang="zh-CN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</a:t>
            </a:r>
            <a:r>
              <a:rPr lang="zh-CN" altLang="en-US" sz="2800" dirty="0">
                <a:ea typeface="標楷體" panose="03000509000000000000" pitchFamily="65" charset="-120"/>
              </a:rPr>
              <a:t>至另一盡頭，剛好擺放了</a:t>
            </a:r>
            <a:r>
              <a:rPr lang="en-US" altLang="zh-CN" sz="2800" dirty="0">
                <a:ea typeface="標楷體" panose="03000509000000000000" pitchFamily="65" charset="-120"/>
              </a:rPr>
              <a:t>31</a:t>
            </a:r>
            <a:r>
              <a:rPr lang="zh-CN" altLang="en-US" sz="2800" dirty="0">
                <a:ea typeface="標楷體" panose="03000509000000000000" pitchFamily="65" charset="-120"/>
              </a:rPr>
              <a:t>個。走廊長多少</a:t>
            </a:r>
            <a:r>
              <a:rPr lang="zh-TW" altLang="en-US" sz="2800" dirty="0">
                <a:ea typeface="標楷體" panose="03000509000000000000" pitchFamily="65" charset="-120"/>
              </a:rPr>
              <a:t>？</a:t>
            </a:r>
          </a:p>
          <a:p>
            <a:pPr eaLnBrk="1" hangingPunct="1">
              <a:spcAft>
                <a:spcPts val="24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A. 24m</a:t>
            </a:r>
            <a:r>
              <a:rPr lang="zh-TW" altLang="en-US" sz="2800" dirty="0">
                <a:ea typeface="標楷體" panose="03000509000000000000" pitchFamily="65" charset="-120"/>
              </a:rPr>
              <a:t>		          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24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B. 24</a:t>
            </a:r>
            <a:r>
              <a:rPr lang="zh-TW" altLang="en-US" sz="2800" dirty="0">
                <a:ea typeface="標楷體" panose="03000509000000000000" pitchFamily="65" charset="-120"/>
              </a:rPr>
              <a:t>       </a:t>
            </a:r>
            <a:r>
              <a:rPr lang="en-US" altLang="zh-TW" sz="2800" dirty="0">
                <a:ea typeface="標楷體" panose="03000509000000000000" pitchFamily="65" charset="-120"/>
              </a:rPr>
              <a:t>m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24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C. 24       m</a:t>
            </a:r>
          </a:p>
          <a:p>
            <a:pPr eaLnBrk="1" hangingPunct="1">
              <a:spcAft>
                <a:spcPts val="24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D. 28m</a:t>
            </a:r>
            <a:endParaRPr lang="zh-TW" altLang="en-US" sz="2800" dirty="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D49BD450-C8A4-4DB2-ACB0-20916C934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400" y="4719638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D5F4EDE4-CFEC-4A0F-A2A4-03227FA9A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2700" y="4749800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74123" name="Line 43">
            <a:extLst>
              <a:ext uri="{FF2B5EF4-FFF2-40B4-BE49-F238E27FC236}">
                <a16:creationId xmlns:a16="http://schemas.microsoft.com/office/drawing/2014/main" id="{5643C6BB-DCFC-4BA5-9A29-082389656C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1844675"/>
            <a:ext cx="3838575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36" name="Line 56">
            <a:extLst>
              <a:ext uri="{FF2B5EF4-FFF2-40B4-BE49-F238E27FC236}">
                <a16:creationId xmlns:a16="http://schemas.microsoft.com/office/drawing/2014/main" id="{D8B35445-11B8-49A9-B88B-EF44074994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3150" y="2327275"/>
            <a:ext cx="24765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79" name="Text Box 68">
            <a:extLst>
              <a:ext uri="{FF2B5EF4-FFF2-40B4-BE49-F238E27FC236}">
                <a16:creationId xmlns:a16="http://schemas.microsoft.com/office/drawing/2014/main" id="{D2553EB5-ED99-464F-88CA-97E46DF99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grpSp>
        <p:nvGrpSpPr>
          <p:cNvPr id="3080" name="组合 5">
            <a:extLst>
              <a:ext uri="{FF2B5EF4-FFF2-40B4-BE49-F238E27FC236}">
                <a16:creationId xmlns:a16="http://schemas.microsoft.com/office/drawing/2014/main" id="{FB7F99B8-93EA-4ABD-96DB-86DAB67C3925}"/>
              </a:ext>
            </a:extLst>
          </p:cNvPr>
          <p:cNvGrpSpPr>
            <a:grpSpLocks/>
          </p:cNvGrpSpPr>
          <p:nvPr/>
        </p:nvGrpSpPr>
        <p:grpSpPr bwMode="auto">
          <a:xfrm>
            <a:off x="5148263" y="1068388"/>
            <a:ext cx="539750" cy="906462"/>
            <a:chOff x="5939634" y="3466844"/>
            <a:chExt cx="540309" cy="906463"/>
          </a:xfrm>
        </p:grpSpPr>
        <p:sp>
          <p:nvSpPr>
            <p:cNvPr id="3126" name="文本框 2">
              <a:extLst>
                <a:ext uri="{FF2B5EF4-FFF2-40B4-BE49-F238E27FC236}">
                  <a16:creationId xmlns:a16="http://schemas.microsoft.com/office/drawing/2014/main" id="{9531661A-924F-4644-9C62-74981ECC5B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3466844"/>
              <a:ext cx="35875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/>
                <a:t>4</a:t>
              </a:r>
              <a:endParaRPr lang="zh-CN" altLang="en-US" sz="2800"/>
            </a:p>
          </p:txBody>
        </p:sp>
        <p:cxnSp>
          <p:nvCxnSpPr>
            <p:cNvPr id="3127" name="直接连接符 4">
              <a:extLst>
                <a:ext uri="{FF2B5EF4-FFF2-40B4-BE49-F238E27FC236}">
                  <a16:creationId xmlns:a16="http://schemas.microsoft.com/office/drawing/2014/main" id="{BF87F37F-5320-445A-A65A-1F1AD8EF378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939634" y="3924044"/>
              <a:ext cx="540309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128" name="文本框 24">
              <a:extLst>
                <a:ext uri="{FF2B5EF4-FFF2-40B4-BE49-F238E27FC236}">
                  <a16:creationId xmlns:a16="http://schemas.microsoft.com/office/drawing/2014/main" id="{DEC77AF1-9479-4C5E-8B8B-3FC2D21CF7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3850087"/>
              <a:ext cx="35875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/>
                <a:t>5</a:t>
              </a:r>
              <a:endParaRPr lang="zh-CN" altLang="en-US" sz="2800"/>
            </a:p>
          </p:txBody>
        </p:sp>
      </p:grpSp>
      <p:grpSp>
        <p:nvGrpSpPr>
          <p:cNvPr id="3081" name="组合 31">
            <a:extLst>
              <a:ext uri="{FF2B5EF4-FFF2-40B4-BE49-F238E27FC236}">
                <a16:creationId xmlns:a16="http://schemas.microsoft.com/office/drawing/2014/main" id="{C5C47FA1-C7E3-4520-85EF-E2E5A67C8AA4}"/>
              </a:ext>
            </a:extLst>
          </p:cNvPr>
          <p:cNvGrpSpPr>
            <a:grpSpLocks/>
          </p:cNvGrpSpPr>
          <p:nvPr/>
        </p:nvGrpSpPr>
        <p:grpSpPr bwMode="auto">
          <a:xfrm>
            <a:off x="2360613" y="2978150"/>
            <a:ext cx="539750" cy="906463"/>
            <a:chOff x="5948473" y="3466844"/>
            <a:chExt cx="540309" cy="906463"/>
          </a:xfrm>
        </p:grpSpPr>
        <p:sp>
          <p:nvSpPr>
            <p:cNvPr id="3123" name="文本框 32">
              <a:extLst>
                <a:ext uri="{FF2B5EF4-FFF2-40B4-BE49-F238E27FC236}">
                  <a16:creationId xmlns:a16="http://schemas.microsoft.com/office/drawing/2014/main" id="{391D51B5-5033-4B1C-981F-F6558616D2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3466844"/>
              <a:ext cx="35875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/>
                <a:t>2</a:t>
              </a:r>
              <a:endParaRPr lang="zh-CN" altLang="en-US" sz="2800"/>
            </a:p>
          </p:txBody>
        </p:sp>
        <p:cxnSp>
          <p:nvCxnSpPr>
            <p:cNvPr id="3124" name="直接连接符 33">
              <a:extLst>
                <a:ext uri="{FF2B5EF4-FFF2-40B4-BE49-F238E27FC236}">
                  <a16:creationId xmlns:a16="http://schemas.microsoft.com/office/drawing/2014/main" id="{37AC183C-1754-484E-8491-61A35E85FB4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948473" y="3924044"/>
              <a:ext cx="540309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125" name="文本框 34">
              <a:extLst>
                <a:ext uri="{FF2B5EF4-FFF2-40B4-BE49-F238E27FC236}">
                  <a16:creationId xmlns:a16="http://schemas.microsoft.com/office/drawing/2014/main" id="{51295A99-23ED-4EDC-8B64-EBD220B021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3850087"/>
              <a:ext cx="35875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/>
                <a:t>5</a:t>
              </a:r>
              <a:endParaRPr lang="zh-CN" altLang="en-US" sz="2800"/>
            </a:p>
          </p:txBody>
        </p:sp>
      </p:grpSp>
      <p:grpSp>
        <p:nvGrpSpPr>
          <p:cNvPr id="3082" name="组合 35">
            <a:extLst>
              <a:ext uri="{FF2B5EF4-FFF2-40B4-BE49-F238E27FC236}">
                <a16:creationId xmlns:a16="http://schemas.microsoft.com/office/drawing/2014/main" id="{050DBF57-B877-43E8-A94C-FFB175D5F20E}"/>
              </a:ext>
            </a:extLst>
          </p:cNvPr>
          <p:cNvGrpSpPr>
            <a:grpSpLocks/>
          </p:cNvGrpSpPr>
          <p:nvPr/>
        </p:nvGrpSpPr>
        <p:grpSpPr bwMode="auto">
          <a:xfrm>
            <a:off x="2360613" y="3719513"/>
            <a:ext cx="539750" cy="906462"/>
            <a:chOff x="5948961" y="3466844"/>
            <a:chExt cx="538988" cy="906463"/>
          </a:xfrm>
        </p:grpSpPr>
        <p:sp>
          <p:nvSpPr>
            <p:cNvPr id="3120" name="文本框 36">
              <a:extLst>
                <a:ext uri="{FF2B5EF4-FFF2-40B4-BE49-F238E27FC236}">
                  <a16:creationId xmlns:a16="http://schemas.microsoft.com/office/drawing/2014/main" id="{6063C06D-4331-4588-ACB7-4A95ACCE7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3466844"/>
              <a:ext cx="35875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/>
                <a:t>4</a:t>
              </a:r>
              <a:endParaRPr lang="zh-CN" altLang="en-US" sz="2800"/>
            </a:p>
          </p:txBody>
        </p:sp>
        <p:cxnSp>
          <p:nvCxnSpPr>
            <p:cNvPr id="3121" name="直接连接符 37">
              <a:extLst>
                <a:ext uri="{FF2B5EF4-FFF2-40B4-BE49-F238E27FC236}">
                  <a16:creationId xmlns:a16="http://schemas.microsoft.com/office/drawing/2014/main" id="{CDA73121-D45E-4594-A532-35CCDD88719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948961" y="3924044"/>
              <a:ext cx="538988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122" name="文本框 38">
              <a:extLst>
                <a:ext uri="{FF2B5EF4-FFF2-40B4-BE49-F238E27FC236}">
                  <a16:creationId xmlns:a16="http://schemas.microsoft.com/office/drawing/2014/main" id="{91C85B1A-9301-4317-8ED1-9907733634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3850087"/>
              <a:ext cx="35875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/>
                <a:t>5</a:t>
              </a:r>
              <a:endParaRPr lang="zh-CN" altLang="en-US" sz="2800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B2888A47-0B7D-41D0-A5E9-DAED0B228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1613" y="4164013"/>
            <a:ext cx="3333750" cy="461962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>
                <a:solidFill>
                  <a:srgbClr val="008A00"/>
                </a:solidFill>
              </a:rPr>
              <a:t>走廊共分成</a:t>
            </a:r>
            <a:r>
              <a:rPr lang="en-US" altLang="zh-TW" sz="2400">
                <a:solidFill>
                  <a:srgbClr val="008A00"/>
                </a:solidFill>
              </a:rPr>
              <a:t>30</a:t>
            </a:r>
            <a:r>
              <a:rPr lang="zh-TW" altLang="en-US" sz="2400">
                <a:solidFill>
                  <a:srgbClr val="008A00"/>
                </a:solidFill>
              </a:rPr>
              <a:t>個間隔。</a:t>
            </a:r>
            <a:endParaRPr lang="zh-CN" altLang="en-US" sz="2400">
              <a:solidFill>
                <a:srgbClr val="008A00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3802F616-AF4F-4A75-8A63-419875053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8075" y="2992438"/>
            <a:ext cx="12747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>
                <a:solidFill>
                  <a:srgbClr val="0066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……</a:t>
            </a:r>
            <a:endParaRPr lang="zh-CN" altLang="en-US">
              <a:solidFill>
                <a:srgbClr val="0066FF"/>
              </a:solidFill>
            </a:endParaRPr>
          </a:p>
        </p:txBody>
      </p:sp>
      <p:sp>
        <p:nvSpPr>
          <p:cNvPr id="8" name="任意多边形: 形状 7">
            <a:extLst>
              <a:ext uri="{FF2B5EF4-FFF2-40B4-BE49-F238E27FC236}">
                <a16:creationId xmlns:a16="http://schemas.microsoft.com/office/drawing/2014/main" id="{E34C7180-02D8-48AB-9CC6-0F53B3688480}"/>
              </a:ext>
            </a:extLst>
          </p:cNvPr>
          <p:cNvSpPr>
            <a:spLocks/>
          </p:cNvSpPr>
          <p:nvPr/>
        </p:nvSpPr>
        <p:spPr bwMode="auto">
          <a:xfrm>
            <a:off x="4062413" y="3063875"/>
            <a:ext cx="4146550" cy="209550"/>
          </a:xfrm>
          <a:custGeom>
            <a:avLst/>
            <a:gdLst>
              <a:gd name="T0" fmla="*/ 0 w 4060717"/>
              <a:gd name="T1" fmla="*/ 0 h 209550"/>
              <a:gd name="T2" fmla="*/ 0 w 4060717"/>
              <a:gd name="T3" fmla="*/ 209550 h 209550"/>
              <a:gd name="T4" fmla="*/ 4695355 w 4060717"/>
              <a:gd name="T5" fmla="*/ 209550 h 209550"/>
              <a:gd name="T6" fmla="*/ 4700755 w 4060717"/>
              <a:gd name="T7" fmla="*/ 14287 h 209550"/>
              <a:gd name="T8" fmla="*/ 4700638 w 4060717"/>
              <a:gd name="T9" fmla="*/ 19049 h 209550"/>
              <a:gd name="T10" fmla="*/ 4684439 w 4060717"/>
              <a:gd name="T11" fmla="*/ 19049 h 209550"/>
              <a:gd name="T12" fmla="*/ 4697040 w 4060717"/>
              <a:gd name="T13" fmla="*/ 14287 h 20955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060717" h="209550">
                <a:moveTo>
                  <a:pt x="0" y="0"/>
                </a:moveTo>
                <a:lnTo>
                  <a:pt x="0" y="209550"/>
                </a:lnTo>
                <a:lnTo>
                  <a:pt x="4055372" y="209550"/>
                </a:lnTo>
                <a:lnTo>
                  <a:pt x="4060035" y="14287"/>
                </a:lnTo>
                <a:cubicBezTo>
                  <a:pt x="4058447" y="14287"/>
                  <a:pt x="4062283" y="18255"/>
                  <a:pt x="4059935" y="19049"/>
                </a:cubicBezTo>
                <a:cubicBezTo>
                  <a:pt x="4057587" y="19843"/>
                  <a:pt x="4046463" y="19843"/>
                  <a:pt x="4045945" y="19049"/>
                </a:cubicBezTo>
                <a:cubicBezTo>
                  <a:pt x="4045427" y="18255"/>
                  <a:pt x="4061491" y="15874"/>
                  <a:pt x="4056828" y="14287"/>
                </a:cubicBezTo>
              </a:path>
            </a:pathLst>
          </a:custGeom>
          <a:noFill/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77964243-A309-478C-9369-E2B99DA1AFA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765675" y="3071813"/>
            <a:ext cx="0" cy="193675"/>
          </a:xfrm>
          <a:prstGeom prst="line">
            <a:avLst/>
          </a:prstGeom>
          <a:noFill/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B446B557-EAD2-4820-A8E6-E5C2F13A5A1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475288" y="3071813"/>
            <a:ext cx="0" cy="193675"/>
          </a:xfrm>
          <a:prstGeom prst="line">
            <a:avLst/>
          </a:prstGeom>
          <a:noFill/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094E3CA6-9A70-4FA9-8748-C6A41F25BD5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176963" y="3081338"/>
            <a:ext cx="0" cy="192087"/>
          </a:xfrm>
          <a:prstGeom prst="line">
            <a:avLst/>
          </a:prstGeom>
          <a:noFill/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856E17A4-6B17-4BB5-8A00-2D8EE27799B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815138" y="3071813"/>
            <a:ext cx="0" cy="193675"/>
          </a:xfrm>
          <a:prstGeom prst="line">
            <a:avLst/>
          </a:prstGeom>
          <a:noFill/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grpSp>
        <p:nvGrpSpPr>
          <p:cNvPr id="52" name="组合 51">
            <a:extLst>
              <a:ext uri="{FF2B5EF4-FFF2-40B4-BE49-F238E27FC236}">
                <a16:creationId xmlns:a16="http://schemas.microsoft.com/office/drawing/2014/main" id="{A947E03C-3D0B-48A8-9278-2DDA9FF29979}"/>
              </a:ext>
            </a:extLst>
          </p:cNvPr>
          <p:cNvGrpSpPr>
            <a:grpSpLocks/>
          </p:cNvGrpSpPr>
          <p:nvPr/>
        </p:nvGrpSpPr>
        <p:grpSpPr bwMode="auto">
          <a:xfrm>
            <a:off x="4149725" y="2557463"/>
            <a:ext cx="541338" cy="782637"/>
            <a:chOff x="5921484" y="3466844"/>
            <a:chExt cx="540227" cy="783254"/>
          </a:xfrm>
        </p:grpSpPr>
        <p:sp>
          <p:nvSpPr>
            <p:cNvPr id="3117" name="文本框 52">
              <a:extLst>
                <a:ext uri="{FF2B5EF4-FFF2-40B4-BE49-F238E27FC236}">
                  <a16:creationId xmlns:a16="http://schemas.microsoft.com/office/drawing/2014/main" id="{0C7D5AF1-F06B-4D75-B34C-A389F4E5FE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3466844"/>
              <a:ext cx="358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400">
                  <a:solidFill>
                    <a:srgbClr val="0066FF"/>
                  </a:solidFill>
                </a:rPr>
                <a:t>4</a:t>
              </a:r>
              <a:endParaRPr lang="zh-CN" altLang="en-US" sz="2400">
                <a:solidFill>
                  <a:srgbClr val="0066FF"/>
                </a:solidFill>
              </a:endParaRPr>
            </a:p>
          </p:txBody>
        </p:sp>
        <p:cxnSp>
          <p:nvCxnSpPr>
            <p:cNvPr id="3118" name="直接连接符 53">
              <a:extLst>
                <a:ext uri="{FF2B5EF4-FFF2-40B4-BE49-F238E27FC236}">
                  <a16:creationId xmlns:a16="http://schemas.microsoft.com/office/drawing/2014/main" id="{B861768E-B192-4A8C-A09A-C31849804D3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921484" y="3840898"/>
              <a:ext cx="540227" cy="0"/>
            </a:xfrm>
            <a:prstGeom prst="line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119" name="文本框 54">
              <a:extLst>
                <a:ext uri="{FF2B5EF4-FFF2-40B4-BE49-F238E27FC236}">
                  <a16:creationId xmlns:a16="http://schemas.microsoft.com/office/drawing/2014/main" id="{9B55317A-D903-42B0-981B-125B77411D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2085" y="3788433"/>
              <a:ext cx="358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400">
                  <a:solidFill>
                    <a:srgbClr val="0066FF"/>
                  </a:solidFill>
                </a:rPr>
                <a:t>5</a:t>
              </a:r>
              <a:endParaRPr lang="zh-CN" altLang="en-US" sz="2400">
                <a:solidFill>
                  <a:srgbClr val="0066FF"/>
                </a:solidFill>
              </a:endParaRPr>
            </a:p>
          </p:txBody>
        </p:sp>
      </p:grp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73FA586E-8140-4346-8CEA-396660D86985}"/>
              </a:ext>
            </a:extLst>
          </p:cNvPr>
          <p:cNvCxnSpPr>
            <a:cxnSpLocks/>
          </p:cNvCxnSpPr>
          <p:nvPr/>
        </p:nvCxnSpPr>
        <p:spPr bwMode="auto">
          <a:xfrm flipV="1">
            <a:off x="7499350" y="3081338"/>
            <a:ext cx="0" cy="192087"/>
          </a:xfrm>
          <a:prstGeom prst="line">
            <a:avLst/>
          </a:prstGeom>
          <a:noFill/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68" name="左大括号 67">
            <a:extLst>
              <a:ext uri="{FF2B5EF4-FFF2-40B4-BE49-F238E27FC236}">
                <a16:creationId xmlns:a16="http://schemas.microsoft.com/office/drawing/2014/main" id="{F619093E-AFB6-4B83-A1BF-740E18237693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6019006" y="1427957"/>
            <a:ext cx="258763" cy="4121150"/>
          </a:xfrm>
          <a:prstGeom prst="leftBrace">
            <a:avLst>
              <a:gd name="adj1" fmla="val 53088"/>
              <a:gd name="adj2" fmla="val 50000"/>
            </a:avLst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grpSp>
        <p:nvGrpSpPr>
          <p:cNvPr id="80" name="组合 79">
            <a:extLst>
              <a:ext uri="{FF2B5EF4-FFF2-40B4-BE49-F238E27FC236}">
                <a16:creationId xmlns:a16="http://schemas.microsoft.com/office/drawing/2014/main" id="{1608296D-F067-4A18-9467-255D6C566978}"/>
              </a:ext>
            </a:extLst>
          </p:cNvPr>
          <p:cNvGrpSpPr>
            <a:grpSpLocks/>
          </p:cNvGrpSpPr>
          <p:nvPr/>
        </p:nvGrpSpPr>
        <p:grpSpPr bwMode="auto">
          <a:xfrm>
            <a:off x="4870450" y="2566988"/>
            <a:ext cx="539750" cy="782637"/>
            <a:chOff x="5921484" y="3466844"/>
            <a:chExt cx="540227" cy="783254"/>
          </a:xfrm>
        </p:grpSpPr>
        <p:sp>
          <p:nvSpPr>
            <p:cNvPr id="3114" name="文本框 80">
              <a:extLst>
                <a:ext uri="{FF2B5EF4-FFF2-40B4-BE49-F238E27FC236}">
                  <a16:creationId xmlns:a16="http://schemas.microsoft.com/office/drawing/2014/main" id="{480919A5-BD65-432E-8336-330F38E8FE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3466844"/>
              <a:ext cx="358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400">
                  <a:solidFill>
                    <a:srgbClr val="0066FF"/>
                  </a:solidFill>
                </a:rPr>
                <a:t>4</a:t>
              </a:r>
              <a:endParaRPr lang="zh-CN" altLang="en-US" sz="2400">
                <a:solidFill>
                  <a:srgbClr val="0066FF"/>
                </a:solidFill>
              </a:endParaRPr>
            </a:p>
          </p:txBody>
        </p:sp>
        <p:cxnSp>
          <p:nvCxnSpPr>
            <p:cNvPr id="3115" name="直接连接符 81">
              <a:extLst>
                <a:ext uri="{FF2B5EF4-FFF2-40B4-BE49-F238E27FC236}">
                  <a16:creationId xmlns:a16="http://schemas.microsoft.com/office/drawing/2014/main" id="{E1BFDD8B-54B8-4D1B-8607-3C202D531E3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921484" y="3840898"/>
              <a:ext cx="540227" cy="0"/>
            </a:xfrm>
            <a:prstGeom prst="line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116" name="文本框 82">
              <a:extLst>
                <a:ext uri="{FF2B5EF4-FFF2-40B4-BE49-F238E27FC236}">
                  <a16:creationId xmlns:a16="http://schemas.microsoft.com/office/drawing/2014/main" id="{6E8C5CD6-9C92-4AC1-8A6B-461257E408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2085" y="3788433"/>
              <a:ext cx="358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400">
                  <a:solidFill>
                    <a:srgbClr val="0066FF"/>
                  </a:solidFill>
                </a:rPr>
                <a:t>5</a:t>
              </a:r>
              <a:endParaRPr lang="zh-CN" altLang="en-US" sz="2400">
                <a:solidFill>
                  <a:srgbClr val="0066FF"/>
                </a:solidFill>
              </a:endParaRPr>
            </a:p>
          </p:txBody>
        </p:sp>
      </p:grpSp>
      <p:grpSp>
        <p:nvGrpSpPr>
          <p:cNvPr id="84" name="组合 83">
            <a:extLst>
              <a:ext uri="{FF2B5EF4-FFF2-40B4-BE49-F238E27FC236}">
                <a16:creationId xmlns:a16="http://schemas.microsoft.com/office/drawing/2014/main" id="{4E764AD7-ED32-4BB9-923B-17B2878EFB4F}"/>
              </a:ext>
            </a:extLst>
          </p:cNvPr>
          <p:cNvGrpSpPr>
            <a:grpSpLocks/>
          </p:cNvGrpSpPr>
          <p:nvPr/>
        </p:nvGrpSpPr>
        <p:grpSpPr bwMode="auto">
          <a:xfrm>
            <a:off x="5551488" y="2578100"/>
            <a:ext cx="541337" cy="782638"/>
            <a:chOff x="5921484" y="3466844"/>
            <a:chExt cx="540227" cy="783254"/>
          </a:xfrm>
        </p:grpSpPr>
        <p:sp>
          <p:nvSpPr>
            <p:cNvPr id="3111" name="文本框 84">
              <a:extLst>
                <a:ext uri="{FF2B5EF4-FFF2-40B4-BE49-F238E27FC236}">
                  <a16:creationId xmlns:a16="http://schemas.microsoft.com/office/drawing/2014/main" id="{4588EC6B-F2ED-4BDA-900D-0996D4BA09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3466844"/>
              <a:ext cx="358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400">
                  <a:solidFill>
                    <a:srgbClr val="0066FF"/>
                  </a:solidFill>
                </a:rPr>
                <a:t>4</a:t>
              </a:r>
              <a:endParaRPr lang="zh-CN" altLang="en-US" sz="2400">
                <a:solidFill>
                  <a:srgbClr val="0066FF"/>
                </a:solidFill>
              </a:endParaRPr>
            </a:p>
          </p:txBody>
        </p:sp>
        <p:cxnSp>
          <p:nvCxnSpPr>
            <p:cNvPr id="3112" name="直接连接符 85">
              <a:extLst>
                <a:ext uri="{FF2B5EF4-FFF2-40B4-BE49-F238E27FC236}">
                  <a16:creationId xmlns:a16="http://schemas.microsoft.com/office/drawing/2014/main" id="{519115FF-B72D-4CD8-AF82-C5900FDEEEB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921484" y="3840898"/>
              <a:ext cx="540227" cy="0"/>
            </a:xfrm>
            <a:prstGeom prst="line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113" name="文本框 86">
              <a:extLst>
                <a:ext uri="{FF2B5EF4-FFF2-40B4-BE49-F238E27FC236}">
                  <a16:creationId xmlns:a16="http://schemas.microsoft.com/office/drawing/2014/main" id="{EC7FD44E-3969-4B78-9A4B-DA55AB5A32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2085" y="3788433"/>
              <a:ext cx="358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400">
                  <a:solidFill>
                    <a:srgbClr val="0066FF"/>
                  </a:solidFill>
                </a:rPr>
                <a:t>5</a:t>
              </a:r>
              <a:endParaRPr lang="zh-CN" altLang="en-US" sz="2400">
                <a:solidFill>
                  <a:srgbClr val="0066FF"/>
                </a:solidFill>
              </a:endParaRPr>
            </a:p>
          </p:txBody>
        </p:sp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C47C1F22-C6D4-40ED-8E02-BF9B9647FA14}"/>
              </a:ext>
            </a:extLst>
          </p:cNvPr>
          <p:cNvGrpSpPr>
            <a:grpSpLocks/>
          </p:cNvGrpSpPr>
          <p:nvPr/>
        </p:nvGrpSpPr>
        <p:grpSpPr bwMode="auto">
          <a:xfrm>
            <a:off x="6902450" y="2605088"/>
            <a:ext cx="539750" cy="782637"/>
            <a:chOff x="5921484" y="3466844"/>
            <a:chExt cx="540227" cy="783254"/>
          </a:xfrm>
        </p:grpSpPr>
        <p:sp>
          <p:nvSpPr>
            <p:cNvPr id="3108" name="文本框 88">
              <a:extLst>
                <a:ext uri="{FF2B5EF4-FFF2-40B4-BE49-F238E27FC236}">
                  <a16:creationId xmlns:a16="http://schemas.microsoft.com/office/drawing/2014/main" id="{9C752081-88E2-4C9F-AFB3-34CEAF63B9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3466844"/>
              <a:ext cx="358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400">
                  <a:solidFill>
                    <a:srgbClr val="0066FF"/>
                  </a:solidFill>
                </a:rPr>
                <a:t>4</a:t>
              </a:r>
              <a:endParaRPr lang="zh-CN" altLang="en-US" sz="2400">
                <a:solidFill>
                  <a:srgbClr val="0066FF"/>
                </a:solidFill>
              </a:endParaRPr>
            </a:p>
          </p:txBody>
        </p:sp>
        <p:cxnSp>
          <p:nvCxnSpPr>
            <p:cNvPr id="3109" name="直接连接符 89">
              <a:extLst>
                <a:ext uri="{FF2B5EF4-FFF2-40B4-BE49-F238E27FC236}">
                  <a16:creationId xmlns:a16="http://schemas.microsoft.com/office/drawing/2014/main" id="{EC1EE04C-25EE-4BE6-AC13-09E95999504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921484" y="3840898"/>
              <a:ext cx="540227" cy="0"/>
            </a:xfrm>
            <a:prstGeom prst="line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110" name="文本框 90">
              <a:extLst>
                <a:ext uri="{FF2B5EF4-FFF2-40B4-BE49-F238E27FC236}">
                  <a16:creationId xmlns:a16="http://schemas.microsoft.com/office/drawing/2014/main" id="{F1FA571C-E40D-41A0-B439-0CE3CBE8C9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2085" y="3788433"/>
              <a:ext cx="358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400">
                  <a:solidFill>
                    <a:srgbClr val="0066FF"/>
                  </a:solidFill>
                </a:rPr>
                <a:t>5</a:t>
              </a:r>
              <a:endParaRPr lang="zh-CN" altLang="en-US" sz="2400">
                <a:solidFill>
                  <a:srgbClr val="0066FF"/>
                </a:solidFill>
              </a:endParaRPr>
            </a:p>
          </p:txBody>
        </p:sp>
      </p:grpSp>
      <p:grpSp>
        <p:nvGrpSpPr>
          <p:cNvPr id="92" name="组合 91">
            <a:extLst>
              <a:ext uri="{FF2B5EF4-FFF2-40B4-BE49-F238E27FC236}">
                <a16:creationId xmlns:a16="http://schemas.microsoft.com/office/drawing/2014/main" id="{1D410DB8-74D2-40BA-A498-CE9E79CE7847}"/>
              </a:ext>
            </a:extLst>
          </p:cNvPr>
          <p:cNvGrpSpPr>
            <a:grpSpLocks/>
          </p:cNvGrpSpPr>
          <p:nvPr/>
        </p:nvGrpSpPr>
        <p:grpSpPr bwMode="auto">
          <a:xfrm>
            <a:off x="7554913" y="2600325"/>
            <a:ext cx="541337" cy="784225"/>
            <a:chOff x="5921484" y="3466844"/>
            <a:chExt cx="540227" cy="783254"/>
          </a:xfrm>
        </p:grpSpPr>
        <p:sp>
          <p:nvSpPr>
            <p:cNvPr id="3105" name="文本框 92">
              <a:extLst>
                <a:ext uri="{FF2B5EF4-FFF2-40B4-BE49-F238E27FC236}">
                  <a16:creationId xmlns:a16="http://schemas.microsoft.com/office/drawing/2014/main" id="{E566B83D-D565-4FE9-9F9E-56571ED764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3466844"/>
              <a:ext cx="358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400">
                  <a:solidFill>
                    <a:srgbClr val="0066FF"/>
                  </a:solidFill>
                </a:rPr>
                <a:t>4</a:t>
              </a:r>
              <a:endParaRPr lang="zh-CN" altLang="en-US" sz="2400">
                <a:solidFill>
                  <a:srgbClr val="0066FF"/>
                </a:solidFill>
              </a:endParaRPr>
            </a:p>
          </p:txBody>
        </p:sp>
        <p:cxnSp>
          <p:nvCxnSpPr>
            <p:cNvPr id="3106" name="直接连接符 93">
              <a:extLst>
                <a:ext uri="{FF2B5EF4-FFF2-40B4-BE49-F238E27FC236}">
                  <a16:creationId xmlns:a16="http://schemas.microsoft.com/office/drawing/2014/main" id="{15188CDF-6ABD-4D0A-9BEC-BB4E0926585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921484" y="3840898"/>
              <a:ext cx="540227" cy="0"/>
            </a:xfrm>
            <a:prstGeom prst="line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107" name="文本框 94">
              <a:extLst>
                <a:ext uri="{FF2B5EF4-FFF2-40B4-BE49-F238E27FC236}">
                  <a16:creationId xmlns:a16="http://schemas.microsoft.com/office/drawing/2014/main" id="{536448B6-66DF-4C69-9523-7B9156A44F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2085" y="3788433"/>
              <a:ext cx="358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400">
                  <a:solidFill>
                    <a:srgbClr val="0066FF"/>
                  </a:solidFill>
                </a:rPr>
                <a:t>5</a:t>
              </a:r>
              <a:endParaRPr lang="zh-CN" altLang="en-US" sz="2400">
                <a:solidFill>
                  <a:srgbClr val="0066FF"/>
                </a:solidFill>
              </a:endParaRPr>
            </a:p>
          </p:txBody>
        </p:sp>
      </p:grpSp>
      <p:sp>
        <p:nvSpPr>
          <p:cNvPr id="98" name="文本框 97">
            <a:extLst>
              <a:ext uri="{FF2B5EF4-FFF2-40B4-BE49-F238E27FC236}">
                <a16:creationId xmlns:a16="http://schemas.microsoft.com/office/drawing/2014/main" id="{5A97BEA8-7D87-422A-8299-F38D9ECB1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5663" y="3624263"/>
            <a:ext cx="942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m</a:t>
            </a:r>
            <a:endParaRPr lang="en-US" altLang="zh-CN" sz="240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0" name="文本框 99">
            <a:extLst>
              <a:ext uri="{FF2B5EF4-FFF2-40B4-BE49-F238E27FC236}">
                <a16:creationId xmlns:a16="http://schemas.microsoft.com/office/drawing/2014/main" id="{94CF9314-57BB-4DCD-884C-0866F1FF7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00" y="4702175"/>
            <a:ext cx="1277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走廊長：</a:t>
            </a:r>
            <a:endParaRPr lang="en-US" altLang="zh-CN" sz="240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4EA2551A-A270-4C4B-B07B-8DE3D0873569}"/>
              </a:ext>
            </a:extLst>
          </p:cNvPr>
          <p:cNvGrpSpPr>
            <a:grpSpLocks/>
          </p:cNvGrpSpPr>
          <p:nvPr/>
        </p:nvGrpSpPr>
        <p:grpSpPr bwMode="auto">
          <a:xfrm>
            <a:off x="4027488" y="5075238"/>
            <a:ext cx="2603500" cy="796925"/>
            <a:chOff x="3753765" y="5233278"/>
            <a:chExt cx="2603456" cy="795768"/>
          </a:xfrm>
        </p:grpSpPr>
        <p:sp>
          <p:nvSpPr>
            <p:cNvPr id="3100" name="文本框 100">
              <a:extLst>
                <a:ext uri="{FF2B5EF4-FFF2-40B4-BE49-F238E27FC236}">
                  <a16:creationId xmlns:a16="http://schemas.microsoft.com/office/drawing/2014/main" id="{FB2A1C07-E631-4B93-9841-1F759E6BE8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7387" y="5385065"/>
              <a:ext cx="199983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400">
                  <a:solidFill>
                    <a:srgbClr val="0066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×</a:t>
              </a:r>
              <a:r>
                <a:rPr lang="zh-TW" altLang="en-US" sz="2400">
                  <a:solidFill>
                    <a:srgbClr val="0066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CN" sz="2400">
                  <a:solidFill>
                    <a:srgbClr val="0066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30 = 24</a:t>
              </a:r>
              <a:r>
                <a:rPr lang="zh-CN" altLang="en-US" sz="2400">
                  <a:solidFill>
                    <a:srgbClr val="0066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CN" sz="2400">
                  <a:solidFill>
                    <a:srgbClr val="0066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(m</a:t>
              </a:r>
              <a:r>
                <a:rPr lang="en-US" altLang="zh-TW" sz="2400">
                  <a:solidFill>
                    <a:srgbClr val="0066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)</a:t>
              </a:r>
              <a:endPara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3101" name="组合 101">
              <a:extLst>
                <a:ext uri="{FF2B5EF4-FFF2-40B4-BE49-F238E27FC236}">
                  <a16:creationId xmlns:a16="http://schemas.microsoft.com/office/drawing/2014/main" id="{100E78C3-1447-408B-B2B2-3947BCC43B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53765" y="5233278"/>
              <a:ext cx="539991" cy="795768"/>
              <a:chOff x="5912594" y="3515984"/>
              <a:chExt cx="539991" cy="795768"/>
            </a:xfrm>
          </p:grpSpPr>
          <p:sp>
            <p:nvSpPr>
              <p:cNvPr id="3102" name="文本框 102">
                <a:extLst>
                  <a:ext uri="{FF2B5EF4-FFF2-40B4-BE49-F238E27FC236}">
                    <a16:creationId xmlns:a16="http://schemas.microsoft.com/office/drawing/2014/main" id="{53424B97-480D-4174-888D-0DF27F3625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86202" y="3515984"/>
                <a:ext cx="3587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r>
                  <a:rPr lang="en-US" altLang="zh-CN" sz="2400" dirty="0">
                    <a:solidFill>
                      <a:srgbClr val="0066FF"/>
                    </a:solidFill>
                  </a:rPr>
                  <a:t>4</a:t>
                </a:r>
                <a:endParaRPr lang="zh-CN" altLang="en-US" sz="2400" dirty="0">
                  <a:solidFill>
                    <a:srgbClr val="0066FF"/>
                  </a:solidFill>
                </a:endParaRPr>
              </a:p>
            </p:txBody>
          </p:sp>
          <p:cxnSp>
            <p:nvCxnSpPr>
              <p:cNvPr id="3103" name="直接连接符 103">
                <a:extLst>
                  <a:ext uri="{FF2B5EF4-FFF2-40B4-BE49-F238E27FC236}">
                    <a16:creationId xmlns:a16="http://schemas.microsoft.com/office/drawing/2014/main" id="{762C3993-BA15-49C8-AE7A-86C134AB2FF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912594" y="3924044"/>
                <a:ext cx="539991" cy="0"/>
              </a:xfrm>
              <a:prstGeom prst="line">
                <a:avLst/>
              </a:prstGeom>
              <a:noFill/>
              <a:ln w="28575" algn="ctr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sp>
            <p:nvSpPr>
              <p:cNvPr id="3104" name="文本框 104">
                <a:extLst>
                  <a:ext uri="{FF2B5EF4-FFF2-40B4-BE49-F238E27FC236}">
                    <a16:creationId xmlns:a16="http://schemas.microsoft.com/office/drawing/2014/main" id="{154B7C02-E7B5-4825-BD39-BFF3BD810C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13450" y="3850087"/>
                <a:ext cx="3587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r>
                  <a:rPr lang="en-US" altLang="zh-CN" sz="2400">
                    <a:solidFill>
                      <a:srgbClr val="0066FF"/>
                    </a:solidFill>
                  </a:rPr>
                  <a:t>5</a:t>
                </a:r>
                <a:endParaRPr lang="zh-CN" altLang="en-US" sz="2400">
                  <a:solidFill>
                    <a:srgbClr val="0066FF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74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74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6" grpId="0" animBg="1"/>
      <p:bldP spid="16" grpId="1" animBg="1"/>
      <p:bldP spid="11" grpId="0"/>
      <p:bldP spid="11" grpId="1"/>
      <p:bldP spid="68" grpId="0" animBg="1"/>
      <p:bldP spid="68" grpId="1" animBg="1"/>
      <p:bldP spid="98" grpId="0"/>
      <p:bldP spid="98" grpId="1"/>
      <p:bldP spid="100" grpId="0"/>
      <p:bldP spid="100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3818</TotalTime>
  <Words>105</Words>
  <Application>Microsoft Office PowerPoint</Application>
  <PresentationFormat>全屏显示(4:3)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485</cp:revision>
  <dcterms:modified xsi:type="dcterms:W3CDTF">2023-07-05T08:42:59Z</dcterms:modified>
</cp:coreProperties>
</file>