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430">
          <p15:clr>
            <a:srgbClr val="A4A3A4"/>
          </p15:clr>
        </p15:guide>
        <p15:guide id="3" pos="657">
          <p15:clr>
            <a:srgbClr val="A4A3A4"/>
          </p15:clr>
        </p15:guide>
        <p15:guide id="4" pos="884">
          <p15:clr>
            <a:srgbClr val="A4A3A4"/>
          </p15:clr>
        </p15:guide>
        <p15:guide id="5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70C0"/>
    <a:srgbClr val="E5F4FF"/>
    <a:srgbClr val="339966"/>
    <a:srgbClr val="ABDBFF"/>
    <a:srgbClr val="008A00"/>
    <a:srgbClr val="FF6600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69" d="100"/>
          <a:sy n="69" d="100"/>
        </p:scale>
        <p:origin x="1974" y="60"/>
      </p:cViewPr>
      <p:guideLst>
        <p:guide orient="horz" pos="845"/>
        <p:guide orient="horz" pos="3430"/>
        <p:guide pos="657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1AB069C7-3487-493E-94EF-6494F4C5E7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1E14DFE-4BA6-4F8F-A973-10734C2CAD7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60208C9B-7DFF-4FD8-B794-4865111A95AC}" type="datetimeFigureOut">
              <a:rPr lang="zh-TW" altLang="en-US"/>
              <a:pPr>
                <a:defRPr/>
              </a:pPr>
              <a:t>2023/7/5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89D54FDB-4EB6-4B72-B66B-53AFF09F97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FE211B41-A9F5-4082-933C-2DCED3BCDF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98056F2-42AF-47AD-BC2C-42CFEE0D709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2B0E7AA-2152-4E44-B672-96796FFF80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39B9AB3-E1EA-4573-AA9A-6654F912ED5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7B647E6-88FB-416C-9487-872FEE79BD3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3C65106-BD76-4549-B634-DE78CCC1D1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31084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932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4073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1012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87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36847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0824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5787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474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56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560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7BDE453-EE0D-4107-91D6-8002148FBA0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9A0E924-F7D2-4485-A31E-C2E594BADFC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7488" y="6149975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43">
            <a:extLst>
              <a:ext uri="{FF2B5EF4-FFF2-40B4-BE49-F238E27FC236}">
                <a16:creationId xmlns:a16="http://schemas.microsoft.com/office/drawing/2014/main" id="{09A50ECF-A0BB-4B55-B6C7-9E1AB6B88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9738" y="1025525"/>
            <a:ext cx="1150937" cy="433388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/>
          </a:p>
        </p:txBody>
      </p:sp>
      <p:sp>
        <p:nvSpPr>
          <p:cNvPr id="35" name="Rectangle 143">
            <a:extLst>
              <a:ext uri="{FF2B5EF4-FFF2-40B4-BE49-F238E27FC236}">
                <a16:creationId xmlns:a16="http://schemas.microsoft.com/office/drawing/2014/main" id="{93B9CBD0-86E5-4D09-A681-2E337618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1938" y="1474788"/>
            <a:ext cx="936625" cy="433387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/>
          </a:p>
        </p:txBody>
      </p:sp>
      <p:sp>
        <p:nvSpPr>
          <p:cNvPr id="3076" name="Rectangle 36">
            <a:extLst>
              <a:ext uri="{FF2B5EF4-FFF2-40B4-BE49-F238E27FC236}">
                <a16:creationId xmlns:a16="http://schemas.microsoft.com/office/drawing/2014/main" id="{0D32B022-2A64-41B4-9067-EE4BB8AD2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513" y="977900"/>
            <a:ext cx="7334250" cy="26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600"/>
              </a:spcAft>
            </a:pPr>
            <a:r>
              <a:rPr lang="zh-CN" altLang="en-US" sz="2800" u="sng">
                <a:ea typeface="標楷體" panose="03000509000000000000" pitchFamily="65" charset="-120"/>
              </a:rPr>
              <a:t>智達</a:t>
            </a:r>
            <a:r>
              <a:rPr lang="zh-TW" altLang="en-US" sz="2800">
                <a:ea typeface="標楷體" panose="03000509000000000000" pitchFamily="65" charset="-120"/>
              </a:rPr>
              <a:t>有</a:t>
            </a:r>
            <a:r>
              <a:rPr lang="en-US" altLang="zh-TW" sz="2800">
                <a:ea typeface="標楷體" panose="03000509000000000000" pitchFamily="65" charset="-120"/>
              </a:rPr>
              <a:t>$2</a:t>
            </a:r>
            <a:r>
              <a:rPr lang="zh-TW" altLang="en-US" sz="2800">
                <a:ea typeface="標楷體" panose="03000509000000000000" pitchFamily="65" charset="-120"/>
              </a:rPr>
              <a:t>和</a:t>
            </a:r>
            <a:r>
              <a:rPr lang="en-US" altLang="zh-TW" sz="2800">
                <a:ea typeface="標楷體" panose="03000509000000000000" pitchFamily="65" charset="-120"/>
              </a:rPr>
              <a:t>$10</a:t>
            </a:r>
            <a:r>
              <a:rPr lang="zh-TW" altLang="en-US" sz="2800">
                <a:ea typeface="標楷體" panose="03000509000000000000" pitchFamily="65" charset="-120"/>
              </a:rPr>
              <a:t>硬幣共</a:t>
            </a:r>
            <a:r>
              <a:rPr lang="en-US" altLang="zh-TW" sz="2800">
                <a:ea typeface="標楷體" panose="03000509000000000000" pitchFamily="65" charset="-120"/>
              </a:rPr>
              <a:t>30</a:t>
            </a:r>
            <a:r>
              <a:rPr lang="zh-TW" altLang="en-US" sz="2800">
                <a:ea typeface="標楷體" panose="03000509000000000000" pitchFamily="65" charset="-120"/>
              </a:rPr>
              <a:t>個</a:t>
            </a:r>
            <a:r>
              <a:rPr lang="zh-CN" altLang="en-US" sz="2800">
                <a:ea typeface="標楷體" panose="03000509000000000000" pitchFamily="65" charset="-120"/>
              </a:rPr>
              <a:t>，它們總值</a:t>
            </a:r>
            <a:r>
              <a:rPr lang="en-US" altLang="zh-CN" sz="2800">
                <a:ea typeface="標楷體" panose="03000509000000000000" pitchFamily="65" charset="-120"/>
              </a:rPr>
              <a:t>$212</a:t>
            </a:r>
            <a:r>
              <a:rPr lang="zh-TW" altLang="en-US" sz="2800">
                <a:ea typeface="標楷體" panose="03000509000000000000" pitchFamily="65" charset="-120"/>
              </a:rPr>
              <a:t>。如果</a:t>
            </a:r>
            <a:r>
              <a:rPr lang="zh-CN" altLang="en-US" sz="2800" u="sng">
                <a:ea typeface="標楷體" panose="03000509000000000000" pitchFamily="65" charset="-120"/>
              </a:rPr>
              <a:t>智達</a:t>
            </a:r>
            <a:r>
              <a:rPr lang="zh-TW" altLang="en-US" sz="2800">
                <a:ea typeface="標楷體" panose="03000509000000000000" pitchFamily="65" charset="-120"/>
              </a:rPr>
              <a:t>的</a:t>
            </a:r>
            <a:r>
              <a:rPr lang="en-US" altLang="zh-TW" sz="2800">
                <a:ea typeface="標楷體" panose="03000509000000000000" pitchFamily="65" charset="-120"/>
              </a:rPr>
              <a:t>$10</a:t>
            </a:r>
            <a:r>
              <a:rPr lang="zh-TW" altLang="en-US" sz="2800">
                <a:ea typeface="標楷體" panose="03000509000000000000" pitchFamily="65" charset="-120"/>
              </a:rPr>
              <a:t>硬幣比</a:t>
            </a:r>
            <a:r>
              <a:rPr lang="en-US" altLang="zh-TW" sz="2800">
                <a:ea typeface="標楷體" panose="03000509000000000000" pitchFamily="65" charset="-120"/>
              </a:rPr>
              <a:t>$2</a:t>
            </a:r>
            <a:r>
              <a:rPr lang="zh-TW" altLang="en-US" sz="2800">
                <a:ea typeface="標楷體" panose="03000509000000000000" pitchFamily="65" charset="-120"/>
              </a:rPr>
              <a:t>的多</a:t>
            </a:r>
            <a:r>
              <a:rPr lang="en-US" altLang="zh-TW" sz="2800">
                <a:ea typeface="標楷體" panose="03000509000000000000" pitchFamily="65" charset="-120"/>
              </a:rPr>
              <a:t>8</a:t>
            </a:r>
            <a:r>
              <a:rPr lang="zh-TW" altLang="en-US" sz="2800">
                <a:ea typeface="標楷體" panose="03000509000000000000" pitchFamily="65" charset="-120"/>
              </a:rPr>
              <a:t>個，</a:t>
            </a:r>
            <a:r>
              <a:rPr lang="zh-CN" altLang="en-US" sz="2800">
                <a:ea typeface="標楷體" panose="03000509000000000000" pitchFamily="65" charset="-120"/>
              </a:rPr>
              <a:t>他</a:t>
            </a:r>
            <a:r>
              <a:rPr lang="zh-TW" altLang="en-US" sz="2800">
                <a:ea typeface="標楷體" panose="03000509000000000000" pitchFamily="65" charset="-120"/>
              </a:rPr>
              <a:t>有</a:t>
            </a:r>
            <a:r>
              <a:rPr lang="en-US" altLang="zh-TW" sz="2800">
                <a:ea typeface="標楷體" panose="03000509000000000000" pitchFamily="65" charset="-120"/>
              </a:rPr>
              <a:t>$10</a:t>
            </a:r>
            <a:r>
              <a:rPr lang="zh-TW" altLang="en-US" sz="2800">
                <a:ea typeface="標楷體" panose="03000509000000000000" pitchFamily="65" charset="-120"/>
              </a:rPr>
              <a:t>硬幣多少個？</a:t>
            </a:r>
          </a:p>
          <a:p>
            <a:pPr eaLnBrk="1" hangingPunct="1">
              <a:spcAft>
                <a:spcPts val="16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A. 9	B. 11</a:t>
            </a:r>
            <a:endParaRPr lang="en-US" altLang="zh-TW" sz="2800" i="1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C. 19	D. 27</a:t>
            </a:r>
          </a:p>
        </p:txBody>
      </p:sp>
      <p:sp>
        <p:nvSpPr>
          <p:cNvPr id="3077" name="Rectangle 34">
            <a:extLst>
              <a:ext uri="{FF2B5EF4-FFF2-40B4-BE49-F238E27FC236}">
                <a16:creationId xmlns:a16="http://schemas.microsoft.com/office/drawing/2014/main" id="{0F52EDA1-D372-40EE-A566-2F154F16F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3090863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0D5C3229-DD09-4921-9D97-E75A38066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6825" y="3095625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FF0000"/>
                </a:solidFill>
              </a:rPr>
              <a:t> C</a:t>
            </a:r>
            <a:endParaRPr lang="en-US" altLang="zh-TW" sz="2800">
              <a:solidFill>
                <a:srgbClr val="FF0000"/>
              </a:solidFill>
            </a:endParaRPr>
          </a:p>
        </p:txBody>
      </p:sp>
      <p:sp>
        <p:nvSpPr>
          <p:cNvPr id="3079" name="Rectangle 50">
            <a:extLst>
              <a:ext uri="{FF2B5EF4-FFF2-40B4-BE49-F238E27FC236}">
                <a16:creationId xmlns:a16="http://schemas.microsoft.com/office/drawing/2014/main" id="{9D00968E-32DB-422D-B185-7C802EEC1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828675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12.</a:t>
            </a:r>
          </a:p>
        </p:txBody>
      </p:sp>
      <p:sp>
        <p:nvSpPr>
          <p:cNvPr id="174196" name="Rectangle 116">
            <a:extLst>
              <a:ext uri="{FF2B5EF4-FFF2-40B4-BE49-F238E27FC236}">
                <a16:creationId xmlns:a16="http://schemas.microsoft.com/office/drawing/2014/main" id="{D8202AC1-E416-4C03-9582-514EAECAF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3860800"/>
            <a:ext cx="140493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600">
                <a:solidFill>
                  <a:srgbClr val="0066FF"/>
                </a:solidFill>
                <a:ea typeface="標楷體" panose="03000509000000000000" pitchFamily="65" charset="-120"/>
              </a:rPr>
              <a:t>$10</a:t>
            </a:r>
            <a:r>
              <a:rPr lang="zh-CN" altLang="en-US" sz="2600">
                <a:solidFill>
                  <a:srgbClr val="0066FF"/>
                </a:solidFill>
                <a:ea typeface="標楷體" panose="03000509000000000000" pitchFamily="65" charset="-120"/>
              </a:rPr>
              <a:t>硬幣</a:t>
            </a:r>
            <a:endParaRPr lang="zh-TW" altLang="en-US" sz="26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Text Box 53">
            <a:extLst>
              <a:ext uri="{FF2B5EF4-FFF2-40B4-BE49-F238E27FC236}">
                <a16:creationId xmlns:a16="http://schemas.microsoft.com/office/drawing/2014/main" id="{AC50E399-D87F-471A-ABD7-6DD374A9B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3095625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CN" altLang="en-US" sz="3400" b="1" dirty="0">
                <a:latin typeface="+mj-lt"/>
                <a:ea typeface="+mj-ea"/>
              </a:rPr>
              <a:t>一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sp>
        <p:nvSpPr>
          <p:cNvPr id="23" name="Rectangle 116">
            <a:extLst>
              <a:ext uri="{FF2B5EF4-FFF2-40B4-BE49-F238E27FC236}">
                <a16:creationId xmlns:a16="http://schemas.microsoft.com/office/drawing/2014/main" id="{9FAEA46D-649E-42CA-8A87-B5C914539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075" y="4448175"/>
            <a:ext cx="1233488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600">
                <a:solidFill>
                  <a:srgbClr val="0066FF"/>
                </a:solidFill>
                <a:ea typeface="標楷體" panose="03000509000000000000" pitchFamily="65" charset="-120"/>
              </a:rPr>
              <a:t>$2</a:t>
            </a:r>
            <a:r>
              <a:rPr lang="zh-CN" altLang="en-US" sz="2600">
                <a:solidFill>
                  <a:srgbClr val="0066FF"/>
                </a:solidFill>
                <a:ea typeface="標楷體" panose="03000509000000000000" pitchFamily="65" charset="-120"/>
              </a:rPr>
              <a:t>硬幣</a:t>
            </a:r>
            <a:endParaRPr lang="zh-TW" altLang="en-US" sz="26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5" name="Rectangle 116">
            <a:extLst>
              <a:ext uri="{FF2B5EF4-FFF2-40B4-BE49-F238E27FC236}">
                <a16:creationId xmlns:a16="http://schemas.microsoft.com/office/drawing/2014/main" id="{970A293D-5E5D-4072-BBA1-DE1D5B383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063" y="5183188"/>
            <a:ext cx="5640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他有</a:t>
            </a:r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</a:rPr>
              <a:t>$10</a:t>
            </a:r>
            <a:r>
              <a:rPr lang="zh-CN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硬幣：</a:t>
            </a:r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</a:rPr>
              <a:t>(30</a:t>
            </a:r>
            <a:r>
              <a:rPr lang="zh-TW" altLang="zh-CN" sz="2800">
                <a:solidFill>
                  <a:srgbClr val="0066FF"/>
                </a:solidFill>
              </a:rPr>
              <a:t>＋</a:t>
            </a:r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</a:rPr>
              <a:t>8)</a:t>
            </a:r>
            <a:r>
              <a:rPr lang="zh-TW" altLang="zh-CN" sz="2800">
                <a:solidFill>
                  <a:srgbClr val="0066FF"/>
                </a:solidFill>
              </a:rPr>
              <a:t>÷</a:t>
            </a:r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</a:rPr>
              <a:t>2 = 19(</a:t>
            </a:r>
            <a:r>
              <a:rPr lang="zh-CN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個</a:t>
            </a:r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  <a:endParaRPr lang="zh-TW" altLang="en-US" sz="28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AF0D98C-1C3F-4829-82DA-AC723C894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2075" y="3946525"/>
            <a:ext cx="1728788" cy="360363"/>
          </a:xfrm>
          <a:prstGeom prst="rect">
            <a:avLst/>
          </a:prstGeom>
          <a:solidFill>
            <a:srgbClr val="E5F4FF"/>
          </a:solidFill>
          <a:ln w="952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4BD6DA3-D78D-40AA-96BC-943EDA6727A2}"/>
              </a:ext>
            </a:extLst>
          </p:cNvPr>
          <p:cNvSpPr/>
          <p:nvPr/>
        </p:nvSpPr>
        <p:spPr bwMode="auto">
          <a:xfrm>
            <a:off x="3598863" y="4522788"/>
            <a:ext cx="755650" cy="3603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rgbClr val="7030A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CN" sz="2000" dirty="0">
                <a:latin typeface="Arial" charset="0"/>
              </a:rPr>
              <a:t>8</a:t>
            </a:r>
            <a:r>
              <a:rPr lang="zh-CN" altLang="en-US" sz="2000" dirty="0">
                <a:latin typeface="DFKai-SB" panose="03000509000000000000" pitchFamily="65" charset="-120"/>
                <a:ea typeface="DFKai-SB" panose="03000509000000000000" pitchFamily="65" charset="-120"/>
              </a:rPr>
              <a:t>個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EBEF7163-AE5D-44FC-A00F-BCDF0965B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5725" y="4519613"/>
            <a:ext cx="973138" cy="358775"/>
          </a:xfrm>
          <a:prstGeom prst="rect">
            <a:avLst/>
          </a:prstGeom>
          <a:solidFill>
            <a:srgbClr val="E5F4FF"/>
          </a:solidFill>
          <a:ln w="952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2" name="Rectangle 116">
            <a:extLst>
              <a:ext uri="{FF2B5EF4-FFF2-40B4-BE49-F238E27FC236}">
                <a16:creationId xmlns:a16="http://schemas.microsoft.com/office/drawing/2014/main" id="{FAF72389-3DC7-4FEA-B66E-26BC66432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4178300"/>
            <a:ext cx="1296988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600">
                <a:solidFill>
                  <a:srgbClr val="0066FF"/>
                </a:solidFill>
                <a:ea typeface="標楷體" panose="03000509000000000000" pitchFamily="65" charset="-120"/>
              </a:rPr>
              <a:t>共</a:t>
            </a:r>
            <a:r>
              <a:rPr lang="en-US" altLang="zh-CN" sz="2600">
                <a:solidFill>
                  <a:srgbClr val="0066FF"/>
                </a:solidFill>
                <a:ea typeface="標楷體" panose="03000509000000000000" pitchFamily="65" charset="-120"/>
              </a:rPr>
              <a:t>30</a:t>
            </a:r>
            <a:r>
              <a:rPr lang="zh-CN" altLang="en-US" sz="2600">
                <a:solidFill>
                  <a:srgbClr val="0066FF"/>
                </a:solidFill>
                <a:ea typeface="標楷體" panose="03000509000000000000" pitchFamily="65" charset="-120"/>
              </a:rPr>
              <a:t>個</a:t>
            </a:r>
            <a:endParaRPr lang="zh-TW" altLang="en-US" sz="26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3" name="右大括号 32">
            <a:extLst>
              <a:ext uri="{FF2B5EF4-FFF2-40B4-BE49-F238E27FC236}">
                <a16:creationId xmlns:a16="http://schemas.microsoft.com/office/drawing/2014/main" id="{9FCA1C77-55DB-4BB3-8EE4-ED44E1328C33}"/>
              </a:ext>
            </a:extLst>
          </p:cNvPr>
          <p:cNvSpPr>
            <a:spLocks/>
          </p:cNvSpPr>
          <p:nvPr/>
        </p:nvSpPr>
        <p:spPr bwMode="auto">
          <a:xfrm>
            <a:off x="4557713" y="3925888"/>
            <a:ext cx="153987" cy="968375"/>
          </a:xfrm>
          <a:prstGeom prst="rightBrace">
            <a:avLst>
              <a:gd name="adj1" fmla="val 8385"/>
              <a:gd name="adj2" fmla="val 50000"/>
            </a:avLst>
          </a:prstGeom>
          <a:solidFill>
            <a:schemeClr val="bg1"/>
          </a:solidFill>
          <a:ln w="2222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4" name="Rectangle 116">
            <a:extLst>
              <a:ext uri="{FF2B5EF4-FFF2-40B4-BE49-F238E27FC236}">
                <a16:creationId xmlns:a16="http://schemas.microsoft.com/office/drawing/2014/main" id="{FE23931B-CE3A-4894-ABD5-F45ACB912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8838" y="4173538"/>
            <a:ext cx="1981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600">
                <a:solidFill>
                  <a:srgbClr val="7030A0"/>
                </a:solidFill>
                <a:ea typeface="標楷體" panose="03000509000000000000" pitchFamily="65" charset="-120"/>
              </a:rPr>
              <a:t>共</a:t>
            </a:r>
            <a:r>
              <a:rPr lang="en-US" altLang="zh-CN" sz="2600">
                <a:solidFill>
                  <a:srgbClr val="7030A0"/>
                </a:solidFill>
                <a:ea typeface="標楷體" panose="03000509000000000000" pitchFamily="65" charset="-120"/>
              </a:rPr>
              <a:t>(30</a:t>
            </a:r>
            <a:r>
              <a:rPr lang="zh-TW" altLang="zh-CN" sz="2600">
                <a:solidFill>
                  <a:srgbClr val="7030A0"/>
                </a:solidFill>
              </a:rPr>
              <a:t>＋</a:t>
            </a:r>
            <a:r>
              <a:rPr lang="en-US" altLang="zh-CN" sz="2600">
                <a:solidFill>
                  <a:srgbClr val="7030A0"/>
                </a:solidFill>
                <a:ea typeface="標楷體" panose="03000509000000000000" pitchFamily="65" charset="-120"/>
              </a:rPr>
              <a:t>8)</a:t>
            </a:r>
            <a:r>
              <a:rPr lang="zh-CN" altLang="en-US" sz="2600">
                <a:solidFill>
                  <a:srgbClr val="7030A0"/>
                </a:solidFill>
                <a:ea typeface="標楷體" panose="03000509000000000000" pitchFamily="65" charset="-120"/>
              </a:rPr>
              <a:t>個</a:t>
            </a:r>
            <a:endParaRPr lang="zh-TW" altLang="en-US" sz="2600">
              <a:solidFill>
                <a:srgbClr val="7030A0"/>
              </a:solidFill>
              <a:ea typeface="標楷體" panose="03000509000000000000" pitchFamily="65" charset="-120"/>
            </a:endParaRPr>
          </a:p>
        </p:txBody>
      </p:sp>
      <p:sp>
        <p:nvSpPr>
          <p:cNvPr id="4" name="右大括号 3">
            <a:extLst>
              <a:ext uri="{FF2B5EF4-FFF2-40B4-BE49-F238E27FC236}">
                <a16:creationId xmlns:a16="http://schemas.microsoft.com/office/drawing/2014/main" id="{3D7BED3C-4218-41FF-A1A0-2620480876A3}"/>
              </a:ext>
            </a:extLst>
          </p:cNvPr>
          <p:cNvSpPr>
            <a:spLocks/>
          </p:cNvSpPr>
          <p:nvPr/>
        </p:nvSpPr>
        <p:spPr bwMode="auto">
          <a:xfrm>
            <a:off x="4549775" y="3902075"/>
            <a:ext cx="155575" cy="968375"/>
          </a:xfrm>
          <a:prstGeom prst="rightBrace">
            <a:avLst>
              <a:gd name="adj1" fmla="val 8299"/>
              <a:gd name="adj2" fmla="val 50000"/>
            </a:avLst>
          </a:prstGeom>
          <a:solidFill>
            <a:schemeClr val="bg1"/>
          </a:solidFill>
          <a:ln w="22225" algn="ctr">
            <a:solidFill>
              <a:srgbClr val="7030A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F47A4D26-4577-4E48-B4F6-C60EBF68C4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898775" y="1908175"/>
            <a:ext cx="3348038" cy="0"/>
          </a:xfrm>
          <a:prstGeom prst="line">
            <a:avLst/>
          </a:prstGeom>
          <a:noFill/>
          <a:ln w="2540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id="{4466E393-6A05-4A0E-8662-FB4A25687A9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595688" y="4289425"/>
            <a:ext cx="0" cy="223838"/>
          </a:xfrm>
          <a:prstGeom prst="line">
            <a:avLst/>
          </a:prstGeom>
          <a:noFill/>
          <a:ln w="9525" algn="ctr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CBFF5673-EB2C-4588-A293-613C111AD99F}"/>
              </a:ext>
            </a:extLst>
          </p:cNvPr>
          <p:cNvGrpSpPr>
            <a:grpSpLocks/>
          </p:cNvGrpSpPr>
          <p:nvPr/>
        </p:nvGrpSpPr>
        <p:grpSpPr bwMode="auto">
          <a:xfrm>
            <a:off x="3546475" y="3359150"/>
            <a:ext cx="936625" cy="546100"/>
            <a:chOff x="3540125" y="2911691"/>
            <a:chExt cx="936923" cy="545883"/>
          </a:xfrm>
        </p:grpSpPr>
        <p:sp>
          <p:nvSpPr>
            <p:cNvPr id="3094" name="右大括号 29">
              <a:extLst>
                <a:ext uri="{FF2B5EF4-FFF2-40B4-BE49-F238E27FC236}">
                  <a16:creationId xmlns:a16="http://schemas.microsoft.com/office/drawing/2014/main" id="{75122FB7-3C8F-4A2A-A214-EEA4CF9D308C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3889551" y="3001787"/>
              <a:ext cx="155575" cy="756000"/>
            </a:xfrm>
            <a:prstGeom prst="rightBrace">
              <a:avLst>
                <a:gd name="adj1" fmla="val 8301"/>
                <a:gd name="adj2" fmla="val 50000"/>
              </a:avLst>
            </a:prstGeom>
            <a:solidFill>
              <a:schemeClr val="bg1"/>
            </a:solidFill>
            <a:ln w="222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>
                <a:solidFill>
                  <a:srgbClr val="0066FF"/>
                </a:solidFill>
              </a:endParaRPr>
            </a:p>
          </p:txBody>
        </p:sp>
        <p:sp>
          <p:nvSpPr>
            <p:cNvPr id="3095" name="Rectangle 116">
              <a:extLst>
                <a:ext uri="{FF2B5EF4-FFF2-40B4-BE49-F238E27FC236}">
                  <a16:creationId xmlns:a16="http://schemas.microsoft.com/office/drawing/2014/main" id="{5BB41913-C87F-4D0F-8A1C-2810D4BBD5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0125" y="2911691"/>
              <a:ext cx="936923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CN" altLang="en-US" sz="2200">
                  <a:solidFill>
                    <a:srgbClr val="0066FF"/>
                  </a:solidFill>
                  <a:ea typeface="標楷體" panose="03000509000000000000" pitchFamily="65" charset="-120"/>
                </a:rPr>
                <a:t>多</a:t>
              </a:r>
              <a:r>
                <a:rPr lang="en-US" altLang="zh-CN" sz="2200">
                  <a:solidFill>
                    <a:srgbClr val="0066FF"/>
                  </a:solidFill>
                  <a:ea typeface="標楷體" panose="03000509000000000000" pitchFamily="65" charset="-120"/>
                </a:rPr>
                <a:t>8</a:t>
              </a:r>
              <a:r>
                <a:rPr lang="zh-CN" altLang="en-US" sz="2200">
                  <a:solidFill>
                    <a:srgbClr val="0066FF"/>
                  </a:solidFill>
                  <a:ea typeface="標楷體" panose="03000509000000000000" pitchFamily="65" charset="-120"/>
                </a:rPr>
                <a:t>個</a:t>
              </a:r>
              <a:endParaRPr lang="zh-TW" altLang="en-US" sz="220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4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4" grpId="1" animBg="1"/>
      <p:bldP spid="35" grpId="0" animBg="1"/>
      <p:bldP spid="35" grpId="1" animBg="1"/>
      <p:bldP spid="27" grpId="0"/>
      <p:bldP spid="174196" grpId="0"/>
      <p:bldP spid="174196" grpId="1"/>
      <p:bldP spid="23" grpId="0"/>
      <p:bldP spid="23" grpId="1"/>
      <p:bldP spid="25" grpId="0"/>
      <p:bldP spid="25" grpId="1"/>
      <p:bldP spid="3" grpId="0" animBg="1"/>
      <p:bldP spid="3" grpId="1" animBg="1"/>
      <p:bldP spid="18" grpId="0" animBg="1"/>
      <p:bldP spid="18" grpId="1" animBg="1"/>
      <p:bldP spid="20" grpId="0" animBg="1"/>
      <p:bldP spid="20" grpId="1" animBg="1"/>
      <p:bldP spid="32" grpId="0"/>
      <p:bldP spid="32" grpId="1"/>
      <p:bldP spid="32" grpId="2"/>
      <p:bldP spid="33" grpId="0" animBg="1"/>
      <p:bldP spid="33" grpId="1" animBg="1"/>
      <p:bldP spid="24" grpId="0"/>
      <p:bldP spid="24" grpId="1"/>
      <p:bldP spid="4" grpId="0" animBg="1"/>
      <p:bldP spid="4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4254</TotalTime>
  <Words>113</Words>
  <Application>Microsoft Office PowerPoint</Application>
  <PresentationFormat>全屏显示(4:3)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Arial</vt:lpstr>
      <vt:lpstr>新細明體</vt:lpstr>
      <vt:lpstr>Calibri</vt:lpstr>
      <vt:lpstr>幼圆</vt:lpstr>
      <vt:lpstr>標楷體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549</cp:revision>
  <dcterms:modified xsi:type="dcterms:W3CDTF">2023-07-05T08:30:50Z</dcterms:modified>
</cp:coreProperties>
</file>