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7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BEDEB"/>
    <a:srgbClr val="EBE6FE"/>
    <a:srgbClr val="008A00"/>
    <a:srgbClr val="009600"/>
    <a:srgbClr val="336600"/>
    <a:srgbClr val="339966"/>
    <a:srgbClr val="FFE8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70" autoAdjust="0"/>
    <p:restoredTop sz="92537" autoAdjust="0"/>
  </p:normalViewPr>
  <p:slideViewPr>
    <p:cSldViewPr>
      <p:cViewPr varScale="1">
        <p:scale>
          <a:sx n="73" d="100"/>
          <a:sy n="73" d="100"/>
        </p:scale>
        <p:origin x="108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2C1F1667-783A-4908-871D-5F3B34BA91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9EAB252-8588-40D5-8A5C-A06EB583B29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5BC39294-5375-4FD3-B4C7-0B25ECE6C389}" type="datetimeFigureOut">
              <a:rPr lang="zh-TW" altLang="en-US"/>
              <a:pPr>
                <a:defRPr/>
              </a:pPr>
              <a:t>2023/7/5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0C3D2B8B-BC4B-4FE0-9C0B-D3FA10D8677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32B19797-4E66-42EE-A57B-B86E249A26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CC467F5-A552-4459-AED7-15802E607C2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953FCCE-8236-47AB-90AD-56671432B6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6827E08-AAAE-4744-AD65-7BCEEA61CE70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A5AD787-6EFA-4254-A585-1977AD13BB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2237EE8-E157-4222-AA69-3A736239CE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E6B518-8E5D-4E32-B3A6-1917D852F8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BDDB01DA-17B1-4216-A772-A9EC70F19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1991864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4756335-3AE7-4881-B9B4-790A44F9E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E2E4C23-49DD-4B66-8D98-77884C3D7A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765645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FF1FA05-C1F4-46D1-83BE-AA6B20D511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B49F536-E38A-4495-BD5B-C5878AE903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19437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E29DA1-A191-47A2-9E6F-80321BA7C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8EEB25F-93E2-4CEB-84B2-3F49FCCB98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1413373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094A6A6-D102-4B3E-B681-BDF818ED5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108B208-570B-407E-9DCF-4B7B5FFA2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4086969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1E4E09-88ED-4D88-9160-7A66056BF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3AAA7C0-DB97-483A-AC60-2531D25642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92C4BA5-B568-4D97-86AD-042E77550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77112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782ABB-9CE1-4448-BC70-E7FD1A287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0F6CDC4-69D3-4B73-ADBA-F2336BAA43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70E9344-715E-480E-9E27-728C5C69D8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6C18FAC-F53D-4335-9AE0-5BE52D2A27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31F32F8-EF30-4054-A7A0-D2D09BF810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178687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E0687A8-B0EC-48BA-9B98-7DDE9CB4F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365821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2147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E3C2E45-675F-4797-A791-5026D91AFC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BA8EB74-3A61-43C2-8D9C-E95686119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83DA2AD-6E68-4783-B9F5-CDD36A78F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104669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48A560-3D9E-4F52-A081-F330CA2F6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A9BCF61-E525-4F92-AB44-DF9E3564D5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A407ABB-0F3E-4A00-97DD-3C18D4C09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918475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BFADDBF6-7D72-4641-B3EF-7F75B48259C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>
            <a:extLst>
              <a:ext uri="{FF2B5EF4-FFF2-40B4-BE49-F238E27FC236}">
                <a16:creationId xmlns:a16="http://schemas.microsoft.com/office/drawing/2014/main" id="{7E072D6D-916B-4C6A-BB20-BAD95A325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981075"/>
            <a:ext cx="7658100" cy="306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809625" indent="-809625" eaLnBrk="1" hangingPunct="1"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15.</a:t>
            </a:r>
            <a:r>
              <a:rPr lang="zh-TW" altLang="en-US" sz="2800" dirty="0">
                <a:ea typeface="標楷體" panose="03000509000000000000" pitchFamily="65" charset="-120"/>
              </a:rPr>
              <a:t> 把一個正方形分割成兩個大小和形狀相同的圖形，以下哪種圖形</a:t>
            </a:r>
            <a:r>
              <a:rPr lang="zh-TW" altLang="en-US" sz="2800" b="1" dirty="0">
                <a:ea typeface="標楷體" panose="03000509000000000000" pitchFamily="65" charset="-120"/>
              </a:rPr>
              <a:t>不能</a:t>
            </a:r>
            <a:r>
              <a:rPr lang="zh-TW" altLang="en-US" sz="2800" dirty="0">
                <a:ea typeface="標楷體" panose="03000509000000000000" pitchFamily="65" charset="-120"/>
              </a:rPr>
              <a:t>分割得到？</a:t>
            </a:r>
            <a:r>
              <a:rPr lang="en-US" altLang="zh-TW" sz="2800" dirty="0">
                <a:ea typeface="標楷體" panose="03000509000000000000" pitchFamily="65" charset="-120"/>
              </a:rPr>
              <a:t>        </a:t>
            </a:r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        </a:t>
            </a:r>
            <a:r>
              <a:rPr lang="en-US" altLang="zh-TW" sz="2800" dirty="0">
                <a:ea typeface="標楷體" panose="03000509000000000000" pitchFamily="65" charset="-120"/>
              </a:rPr>
              <a:t>A.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zh-CN" altLang="en-US" sz="2800" dirty="0">
                <a:ea typeface="標楷體" panose="03000509000000000000" pitchFamily="65" charset="-120"/>
              </a:rPr>
              <a:t>等腰三角形 </a:t>
            </a:r>
            <a:r>
              <a:rPr lang="zh-CN" altLang="en-US" dirty="0"/>
              <a:t>	</a:t>
            </a:r>
            <a:r>
              <a:rPr lang="en-US" altLang="zh-TW" sz="2800" dirty="0">
                <a:ea typeface="標楷體" panose="03000509000000000000" pitchFamily="65" charset="-120"/>
              </a:rPr>
              <a:t>                       </a:t>
            </a:r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        </a:t>
            </a:r>
            <a:r>
              <a:rPr lang="en-US" altLang="zh-TW" sz="2800" dirty="0">
                <a:ea typeface="標楷體" panose="03000509000000000000" pitchFamily="65" charset="-120"/>
              </a:rPr>
              <a:t>B.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zh-CN" altLang="en-US" sz="2800" dirty="0">
                <a:ea typeface="標楷體" panose="03000509000000000000" pitchFamily="65" charset="-120"/>
              </a:rPr>
              <a:t>梯形 </a:t>
            </a:r>
            <a:r>
              <a:rPr lang="zh-CN" altLang="en-US" dirty="0"/>
              <a:t>	</a:t>
            </a:r>
            <a:r>
              <a:rPr lang="en-US" altLang="zh-TW" sz="2800" dirty="0">
                <a:ea typeface="標楷體" panose="03000509000000000000" pitchFamily="65" charset="-120"/>
              </a:rPr>
              <a:t> </a:t>
            </a:r>
          </a:p>
          <a:p>
            <a:pPr eaLnBrk="1" hangingPunct="1">
              <a:spcAft>
                <a:spcPts val="6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 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C.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zh-CN" altLang="en-US" sz="2800" dirty="0">
                <a:ea typeface="標楷體" panose="03000509000000000000" pitchFamily="65" charset="-120"/>
              </a:rPr>
              <a:t>長方形 </a:t>
            </a:r>
            <a:r>
              <a:rPr lang="zh-CN" altLang="en-US" dirty="0"/>
              <a:t>	</a:t>
            </a:r>
            <a:r>
              <a:rPr lang="en-US" altLang="zh-TW" sz="2800" dirty="0">
                <a:ea typeface="標楷體" panose="03000509000000000000" pitchFamily="65" charset="-120"/>
              </a:rPr>
              <a:t>	                   </a:t>
            </a:r>
          </a:p>
          <a:p>
            <a:pPr eaLnBrk="1" hangingPunct="1">
              <a:spcAft>
                <a:spcPts val="6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        </a:t>
            </a:r>
            <a:r>
              <a:rPr lang="en-US" altLang="zh-TW" sz="2800" dirty="0">
                <a:ea typeface="標楷體" panose="03000509000000000000" pitchFamily="65" charset="-120"/>
              </a:rPr>
              <a:t>D. </a:t>
            </a:r>
            <a:r>
              <a:rPr lang="zh-TW" altLang="en-US" sz="2800" dirty="0">
                <a:ea typeface="標楷體" panose="03000509000000000000" pitchFamily="65" charset="-120"/>
              </a:rPr>
              <a:t>等邊三角形</a:t>
            </a:r>
            <a:endParaRPr lang="en-US" altLang="zh-TW" sz="2800" dirty="0">
              <a:solidFill>
                <a:srgbClr val="0066FF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427D4EB8-D9C7-4859-8120-3C8FCEDFE7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2320" y="3429000"/>
            <a:ext cx="503238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B4EE594C-3C5E-440E-A87D-A34D9D3D4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3433" y="3440113"/>
            <a:ext cx="419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D</a:t>
            </a:r>
          </a:p>
        </p:txBody>
      </p:sp>
      <p:sp>
        <p:nvSpPr>
          <p:cNvPr id="3077" name="Text Box 34">
            <a:extLst>
              <a:ext uri="{FF2B5EF4-FFF2-40B4-BE49-F238E27FC236}">
                <a16:creationId xmlns:a16="http://schemas.microsoft.com/office/drawing/2014/main" id="{380E5335-8064-4800-8DE8-55571C82B6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一</a:t>
            </a:r>
            <a:r>
              <a:rPr lang="en-US" altLang="zh-TW" sz="3400" b="1"/>
              <a:t>)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F216B688-AEC7-4470-AF8B-69A81BE3F3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2278063"/>
            <a:ext cx="720725" cy="719137"/>
          </a:xfrm>
          <a:prstGeom prst="rect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A5945839-EAF2-4EA8-B1AA-D4E38A2224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3098800"/>
            <a:ext cx="720725" cy="719138"/>
          </a:xfrm>
          <a:prstGeom prst="rect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E71A8647-BB77-422F-B23C-819E531BE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3951288"/>
            <a:ext cx="720725" cy="720725"/>
          </a:xfrm>
          <a:prstGeom prst="rect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8F35EAD8-12D1-4ACC-9050-DD46536EC21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787900" y="2278063"/>
            <a:ext cx="720725" cy="719137"/>
          </a:xfrm>
          <a:prstGeom prst="line">
            <a:avLst/>
          </a:prstGeom>
          <a:noFill/>
          <a:ln w="28575" algn="ctr">
            <a:solidFill>
              <a:srgbClr val="0066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24" name="直接连接符 23">
            <a:extLst>
              <a:ext uri="{FF2B5EF4-FFF2-40B4-BE49-F238E27FC236}">
                <a16:creationId xmlns:a16="http://schemas.microsoft.com/office/drawing/2014/main" id="{9384ACDC-1295-4D2B-8976-4A68B28200B1}"/>
              </a:ext>
            </a:extLst>
          </p:cNvPr>
          <p:cNvCxnSpPr>
            <a:cxnSpLocks/>
          </p:cNvCxnSpPr>
          <p:nvPr/>
        </p:nvCxnSpPr>
        <p:spPr bwMode="auto">
          <a:xfrm>
            <a:off x="5003800" y="3098800"/>
            <a:ext cx="288925" cy="719138"/>
          </a:xfrm>
          <a:prstGeom prst="line">
            <a:avLst/>
          </a:prstGeom>
          <a:noFill/>
          <a:ln w="28575" algn="ctr">
            <a:solidFill>
              <a:srgbClr val="0066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D9DB11DC-1422-43A0-BDEF-AFD1D7D039FD}"/>
              </a:ext>
            </a:extLst>
          </p:cNvPr>
          <p:cNvCxnSpPr>
            <a:cxnSpLocks noChangeShapeType="1"/>
            <a:stCxn id="21" idx="1"/>
            <a:endCxn id="21" idx="3"/>
          </p:cNvCxnSpPr>
          <p:nvPr/>
        </p:nvCxnSpPr>
        <p:spPr bwMode="auto">
          <a:xfrm>
            <a:off x="4787900" y="4311650"/>
            <a:ext cx="720725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sp>
        <p:nvSpPr>
          <p:cNvPr id="32" name="文本框 31">
            <a:extLst>
              <a:ext uri="{FF2B5EF4-FFF2-40B4-BE49-F238E27FC236}">
                <a16:creationId xmlns:a16="http://schemas.microsoft.com/office/drawing/2014/main" id="{0C183A45-E934-4C96-9CCE-F8DD8B1A3C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4988" y="2470150"/>
            <a:ext cx="23288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等腰三角形</a:t>
            </a:r>
            <a:endParaRPr lang="zh-CN" altLang="en-US" sz="280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EC9B17EF-B029-405E-A2D9-B68512EFE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4675" y="3281363"/>
            <a:ext cx="23288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梯形</a:t>
            </a:r>
            <a:endParaRPr lang="zh-CN" altLang="en-US" sz="280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9A50D530-948E-4225-BA4A-E94FB48ADF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4675" y="4057650"/>
            <a:ext cx="23288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長方形</a:t>
            </a:r>
            <a:endParaRPr lang="zh-CN" altLang="en-US" sz="280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8" name="直接连接符 17">
            <a:extLst>
              <a:ext uri="{FF2B5EF4-FFF2-40B4-BE49-F238E27FC236}">
                <a16:creationId xmlns:a16="http://schemas.microsoft.com/office/drawing/2014/main" id="{69C58935-E694-4DC5-B938-EF2B597860F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003800" y="1916832"/>
            <a:ext cx="2160488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21459C84-C22A-4399-B5D2-128BC45A757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475656" y="1484784"/>
            <a:ext cx="6336704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7" grpId="0" animBg="1"/>
      <p:bldP spid="7" grpId="1" animBg="1"/>
      <p:bldP spid="20" grpId="0" animBg="1"/>
      <p:bldP spid="20" grpId="1" animBg="1"/>
      <p:bldP spid="21" grpId="0" animBg="1"/>
      <p:bldP spid="21" grpId="1" animBg="1"/>
      <p:bldP spid="32" grpId="0"/>
      <p:bldP spid="32" grpId="1"/>
      <p:bldP spid="34" grpId="0"/>
      <p:bldP spid="34" grpId="1"/>
      <p:bldP spid="36" grpId="0"/>
      <p:bldP spid="36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3841</TotalTime>
  <Words>68</Words>
  <Application>Microsoft Office PowerPoint</Application>
  <PresentationFormat>全屏显示(4:3)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標楷體</vt:lpstr>
      <vt:lpstr>Arial</vt:lpstr>
      <vt:lpstr>Calibri</vt:lpstr>
      <vt:lpstr>Times New Roman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478</cp:revision>
  <dcterms:modified xsi:type="dcterms:W3CDTF">2023-07-05T09:53:05Z</dcterms:modified>
</cp:coreProperties>
</file>