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"/>
  </p:notesMasterIdLst>
  <p:sldIdLst>
    <p:sldId id="327" r:id="rId2"/>
    <p:sldId id="328" r:id="rId3"/>
    <p:sldId id="329" r:id="rId4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BEDEB"/>
    <a:srgbClr val="EBE6FE"/>
    <a:srgbClr val="008A00"/>
    <a:srgbClr val="009600"/>
    <a:srgbClr val="336600"/>
    <a:srgbClr val="C0C0C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85936" autoAdjust="0"/>
  </p:normalViewPr>
  <p:slideViewPr>
    <p:cSldViewPr>
      <p:cViewPr>
        <p:scale>
          <a:sx n="100" d="100"/>
          <a:sy n="100" d="100"/>
        </p:scale>
        <p:origin x="1620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0FE33C3E-DDB1-4E25-9AE2-0015700FAE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23639AA-87A2-4AD7-B993-83FC0F18009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3194F7C-C8AF-4C3A-9178-8A5E6E6FA70D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FBFB144-0F98-49B7-ABC0-13C06EBA5F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9A3DA4E2-7D7F-47C7-95B0-963ABECF15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5EB2D75-0076-4532-912D-5BF93843301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12C4751-7EE5-4525-A3F0-D727FA2BF1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0B0E05F-7675-4671-BB77-0FE500C6E14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DBEB604A-4D87-494B-8293-130E4503481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31FD309-B839-477A-A3EF-7BBB119F5511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99D3819B-D418-4B28-945D-CD7443F398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8996960-D33D-4D82-91E2-AA54F95386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4CF02EF4-02A9-4ADD-B41E-929777DAA80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E5B7DDE-011B-45FD-87F1-9008A084C381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E5DCB9F8-2021-4689-BA9C-D6D42B10B7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228182DE-B727-435E-9C02-3B85B5AB12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ED2B4D-4BFC-4B43-8F74-9842F01CC62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23F722-1F70-4654-957C-7B41151E9C74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AB51BAA4-745D-42D6-8A26-590E933FCF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0FAB408-BB37-4FCD-B85E-5D3B0EFC7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01510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739726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238587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68242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92237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201798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295309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58267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99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91889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290832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8BA0AF8-9892-4E3E-AA7A-1051CD85C0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>
            <a:extLst>
              <a:ext uri="{FF2B5EF4-FFF2-40B4-BE49-F238E27FC236}">
                <a16:creationId xmlns:a16="http://schemas.microsoft.com/office/drawing/2014/main" id="{E791CFEF-9B4C-4AE4-9B9C-FB533B381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3" y="908050"/>
            <a:ext cx="83359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35. </a:t>
            </a:r>
            <a:endParaRPr lang="zh-TW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3075" name="直接连接符 104">
            <a:extLst>
              <a:ext uri="{FF2B5EF4-FFF2-40B4-BE49-F238E27FC236}">
                <a16:creationId xmlns:a16="http://schemas.microsoft.com/office/drawing/2014/main" id="{7BAFA45A-BBFC-4222-A60B-7A16FFFDA92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404937" y="3140075"/>
            <a:ext cx="4465637" cy="144463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076" name="Text Box 13">
            <a:extLst>
              <a:ext uri="{FF2B5EF4-FFF2-40B4-BE49-F238E27FC236}">
                <a16:creationId xmlns:a16="http://schemas.microsoft.com/office/drawing/2014/main" id="{09E9597F-F199-467D-A5D5-995A10E95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3284538"/>
            <a:ext cx="705643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(</a:t>
            </a:r>
            <a:r>
              <a:rPr lang="en-US" altLang="zh-TW" sz="2800" dirty="0">
                <a:ea typeface="標楷體" panose="03000509000000000000" pitchFamily="65" charset="-120"/>
              </a:rPr>
              <a:t>a) </a:t>
            </a:r>
            <a:r>
              <a:rPr lang="zh-TW" altLang="en-US" sz="2800" dirty="0">
                <a:ea typeface="標楷體" panose="03000509000000000000" pitchFamily="65" charset="-120"/>
              </a:rPr>
              <a:t>長者的入場費是成人的幾分之幾？</a:t>
            </a: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   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  <a:r>
              <a:rPr lang="en-US" altLang="zh-CN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                               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3077" name="Rectangle 6">
            <a:extLst>
              <a:ext uri="{FF2B5EF4-FFF2-40B4-BE49-F238E27FC236}">
                <a16:creationId xmlns:a16="http://schemas.microsoft.com/office/drawing/2014/main" id="{09A23FBE-7E45-4FCF-AD38-D5F2AD252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213" y="4321175"/>
            <a:ext cx="6581775" cy="863600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60000"/>
              </a:lnSpc>
            </a:pPr>
            <a:endParaRPr lang="zh-TW" altLang="en-US" sz="28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長者的入場費是成人的               。</a:t>
            </a:r>
          </a:p>
        </p:txBody>
      </p:sp>
      <p:sp>
        <p:nvSpPr>
          <p:cNvPr id="3078" name="Line 65">
            <a:extLst>
              <a:ext uri="{FF2B5EF4-FFF2-40B4-BE49-F238E27FC236}">
                <a16:creationId xmlns:a16="http://schemas.microsoft.com/office/drawing/2014/main" id="{707A543B-5434-4FAD-92CA-899D9DC36B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41925" y="5005388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78248" name="Group 72">
            <a:extLst>
              <a:ext uri="{FF2B5EF4-FFF2-40B4-BE49-F238E27FC236}">
                <a16:creationId xmlns:a16="http://schemas.microsoft.com/office/drawing/2014/main" id="{F998724C-0D40-4010-8E11-B684D59A4244}"/>
              </a:ext>
            </a:extLst>
          </p:cNvPr>
          <p:cNvGrpSpPr>
            <a:grpSpLocks/>
          </p:cNvGrpSpPr>
          <p:nvPr/>
        </p:nvGrpSpPr>
        <p:grpSpPr bwMode="auto">
          <a:xfrm>
            <a:off x="5695950" y="4208463"/>
            <a:ext cx="541338" cy="895350"/>
            <a:chOff x="2539" y="3339"/>
            <a:chExt cx="341" cy="564"/>
          </a:xfrm>
        </p:grpSpPr>
        <p:sp>
          <p:nvSpPr>
            <p:cNvPr id="3092" name="Text Box 69">
              <a:extLst>
                <a:ext uri="{FF2B5EF4-FFF2-40B4-BE49-F238E27FC236}">
                  <a16:creationId xmlns:a16="http://schemas.microsoft.com/office/drawing/2014/main" id="{81015558-3AE4-47FB-9679-876508604E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3" y="3339"/>
              <a:ext cx="31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3093" name="Text Box 70">
              <a:extLst>
                <a:ext uri="{FF2B5EF4-FFF2-40B4-BE49-F238E27FC236}">
                  <a16:creationId xmlns:a16="http://schemas.microsoft.com/office/drawing/2014/main" id="{170D9F25-28C6-4185-A147-727C5883BB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3" y="3576"/>
              <a:ext cx="31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3094" name="Line 71">
              <a:extLst>
                <a:ext uri="{FF2B5EF4-FFF2-40B4-BE49-F238E27FC236}">
                  <a16:creationId xmlns:a16="http://schemas.microsoft.com/office/drawing/2014/main" id="{7A0203D9-5963-4486-A2F1-FA09CBA750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39" y="3613"/>
              <a:ext cx="3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083" name="Group 78">
            <a:extLst>
              <a:ext uri="{FF2B5EF4-FFF2-40B4-BE49-F238E27FC236}">
                <a16:creationId xmlns:a16="http://schemas.microsoft.com/office/drawing/2014/main" id="{3E17A981-AE66-4624-93CA-F9A86CA726DC}"/>
              </a:ext>
            </a:extLst>
          </p:cNvPr>
          <p:cNvGrpSpPr>
            <a:grpSpLocks/>
          </p:cNvGrpSpPr>
          <p:nvPr/>
        </p:nvGrpSpPr>
        <p:grpSpPr bwMode="auto">
          <a:xfrm>
            <a:off x="2843213" y="5084763"/>
            <a:ext cx="539750" cy="909637"/>
            <a:chOff x="1555" y="3285"/>
            <a:chExt cx="340" cy="573"/>
          </a:xfrm>
        </p:grpSpPr>
        <p:sp>
          <p:nvSpPr>
            <p:cNvPr id="3089" name="Text Box 66">
              <a:extLst>
                <a:ext uri="{FF2B5EF4-FFF2-40B4-BE49-F238E27FC236}">
                  <a16:creationId xmlns:a16="http://schemas.microsoft.com/office/drawing/2014/main" id="{9476804F-2EB4-4AE0-8CB3-C4E47DC36E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4" y="3285"/>
              <a:ext cx="31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rgbClr val="0066FF"/>
                  </a:solidFill>
                </a:rPr>
                <a:t>3 </a:t>
              </a:r>
            </a:p>
          </p:txBody>
        </p:sp>
        <p:sp>
          <p:nvSpPr>
            <p:cNvPr id="3090" name="Text Box 67">
              <a:extLst>
                <a:ext uri="{FF2B5EF4-FFF2-40B4-BE49-F238E27FC236}">
                  <a16:creationId xmlns:a16="http://schemas.microsoft.com/office/drawing/2014/main" id="{7C6EF367-F4D9-4CA2-A605-A15ECC9837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4" y="3531"/>
              <a:ext cx="31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0066FF"/>
                  </a:solidFill>
                </a:rPr>
                <a:t>5</a:t>
              </a:r>
            </a:p>
          </p:txBody>
        </p:sp>
        <p:sp>
          <p:nvSpPr>
            <p:cNvPr id="3091" name="Line 68">
              <a:extLst>
                <a:ext uri="{FF2B5EF4-FFF2-40B4-BE49-F238E27FC236}">
                  <a16:creationId xmlns:a16="http://schemas.microsoft.com/office/drawing/2014/main" id="{C59EDE3B-B090-4BED-8B14-7E792D9DD4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5" y="3566"/>
              <a:ext cx="340" cy="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D9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086" name="Text Box 73">
            <a:extLst>
              <a:ext uri="{FF2B5EF4-FFF2-40B4-BE49-F238E27FC236}">
                <a16:creationId xmlns:a16="http://schemas.microsoft.com/office/drawing/2014/main" id="{77575108-E657-402D-931F-BB20CD8A0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676" y="5087938"/>
            <a:ext cx="7921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</a:rPr>
              <a:t>108</a:t>
            </a:r>
          </a:p>
        </p:txBody>
      </p:sp>
      <p:sp>
        <p:nvSpPr>
          <p:cNvPr id="3087" name="Text Box 74">
            <a:extLst>
              <a:ext uri="{FF2B5EF4-FFF2-40B4-BE49-F238E27FC236}">
                <a16:creationId xmlns:a16="http://schemas.microsoft.com/office/drawing/2014/main" id="{E74459A2-13B1-4DBF-B130-F99CF5FC2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676" y="5464176"/>
            <a:ext cx="835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</a:rPr>
              <a:t>180</a:t>
            </a:r>
          </a:p>
        </p:txBody>
      </p:sp>
      <p:sp>
        <p:nvSpPr>
          <p:cNvPr id="3088" name="Line 75">
            <a:extLst>
              <a:ext uri="{FF2B5EF4-FFF2-40B4-BE49-F238E27FC236}">
                <a16:creationId xmlns:a16="http://schemas.microsoft.com/office/drawing/2014/main" id="{5565C6F9-E5E7-40E5-9A13-B99C1059FCA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85913" y="5514976"/>
            <a:ext cx="792163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85" name="Text Box 77">
            <a:extLst>
              <a:ext uri="{FF2B5EF4-FFF2-40B4-BE49-F238E27FC236}">
                <a16:creationId xmlns:a16="http://schemas.microsoft.com/office/drawing/2014/main" id="{3E84B32D-DC63-40BD-99D2-9C9F4E26E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5275263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</a:rPr>
              <a:t>=</a:t>
            </a:r>
          </a:p>
        </p:txBody>
      </p:sp>
      <p:sp>
        <p:nvSpPr>
          <p:cNvPr id="3081" name="Text Box 82">
            <a:extLst>
              <a:ext uri="{FF2B5EF4-FFF2-40B4-BE49-F238E27FC236}">
                <a16:creationId xmlns:a16="http://schemas.microsoft.com/office/drawing/2014/main" id="{555FE501-5E3D-4127-B548-E119452A3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pic>
        <p:nvPicPr>
          <p:cNvPr id="3082" name="图片 38">
            <a:extLst>
              <a:ext uri="{FF2B5EF4-FFF2-40B4-BE49-F238E27FC236}">
                <a16:creationId xmlns:a16="http://schemas.microsoft.com/office/drawing/2014/main" id="{8EA584B8-0B79-42BF-A1EB-5BD7C98BA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16" b="4446"/>
          <a:stretch>
            <a:fillRect/>
          </a:stretch>
        </p:blipFill>
        <p:spPr bwMode="auto">
          <a:xfrm>
            <a:off x="2490788" y="960438"/>
            <a:ext cx="5033962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52E55FD8-C3EC-42CC-BC81-3DD6F047934E}"/>
              </a:ext>
            </a:extLst>
          </p:cNvPr>
          <p:cNvSpPr/>
          <p:nvPr/>
        </p:nvSpPr>
        <p:spPr bwMode="auto">
          <a:xfrm>
            <a:off x="1832067" y="3765369"/>
            <a:ext cx="2050868" cy="0"/>
          </a:xfrm>
          <a:custGeom>
            <a:avLst/>
            <a:gdLst>
              <a:gd name="connsiteX0" fmla="*/ 0 w 2050868"/>
              <a:gd name="connsiteY0" fmla="*/ 0 h 0"/>
              <a:gd name="connsiteX1" fmla="*/ 2050868 w 205086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50868">
                <a:moveTo>
                  <a:pt x="0" y="0"/>
                </a:moveTo>
                <a:lnTo>
                  <a:pt x="2050868" y="0"/>
                </a:lnTo>
              </a:path>
            </a:pathLst>
          </a:cu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4" name="任意多边形: 形状 23">
            <a:extLst>
              <a:ext uri="{FF2B5EF4-FFF2-40B4-BE49-F238E27FC236}">
                <a16:creationId xmlns:a16="http://schemas.microsoft.com/office/drawing/2014/main" id="{97C91FCA-3543-4C9B-AD18-6E6D0BB482AF}"/>
              </a:ext>
            </a:extLst>
          </p:cNvPr>
          <p:cNvSpPr/>
          <p:nvPr/>
        </p:nvSpPr>
        <p:spPr bwMode="auto">
          <a:xfrm flipV="1">
            <a:off x="3191056" y="2190751"/>
            <a:ext cx="3490731" cy="86121"/>
          </a:xfrm>
          <a:custGeom>
            <a:avLst/>
            <a:gdLst>
              <a:gd name="connsiteX0" fmla="*/ 0 w 2050868"/>
              <a:gd name="connsiteY0" fmla="*/ 0 h 0"/>
              <a:gd name="connsiteX1" fmla="*/ 2050868 w 205086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50868">
                <a:moveTo>
                  <a:pt x="0" y="0"/>
                </a:moveTo>
                <a:lnTo>
                  <a:pt x="2050868" y="0"/>
                </a:lnTo>
              </a:path>
            </a:pathLst>
          </a:cu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6" name="任意多边形: 形状 25">
            <a:extLst>
              <a:ext uri="{FF2B5EF4-FFF2-40B4-BE49-F238E27FC236}">
                <a16:creationId xmlns:a16="http://schemas.microsoft.com/office/drawing/2014/main" id="{B75D0978-57F2-47CA-89C7-C51FA0AFC27A}"/>
              </a:ext>
            </a:extLst>
          </p:cNvPr>
          <p:cNvSpPr/>
          <p:nvPr/>
        </p:nvSpPr>
        <p:spPr bwMode="auto">
          <a:xfrm flipV="1">
            <a:off x="3879225" y="3717697"/>
            <a:ext cx="377686" cy="45719"/>
          </a:xfrm>
          <a:custGeom>
            <a:avLst/>
            <a:gdLst>
              <a:gd name="connsiteX0" fmla="*/ 0 w 2050868"/>
              <a:gd name="connsiteY0" fmla="*/ 0 h 0"/>
              <a:gd name="connsiteX1" fmla="*/ 2050868 w 205086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50868">
                <a:moveTo>
                  <a:pt x="0" y="0"/>
                </a:moveTo>
                <a:lnTo>
                  <a:pt x="2050868" y="0"/>
                </a:lnTo>
              </a:path>
            </a:pathLst>
          </a:cu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8" name="任意多边形: 形状 27">
            <a:extLst>
              <a:ext uri="{FF2B5EF4-FFF2-40B4-BE49-F238E27FC236}">
                <a16:creationId xmlns:a16="http://schemas.microsoft.com/office/drawing/2014/main" id="{B2A61C6B-6E6A-40F6-BB6E-D61BD8B6FDFD}"/>
              </a:ext>
            </a:extLst>
          </p:cNvPr>
          <p:cNvSpPr/>
          <p:nvPr/>
        </p:nvSpPr>
        <p:spPr bwMode="auto">
          <a:xfrm>
            <a:off x="4256911" y="3763416"/>
            <a:ext cx="648072" cy="103725"/>
          </a:xfrm>
          <a:custGeom>
            <a:avLst/>
            <a:gdLst>
              <a:gd name="connsiteX0" fmla="*/ 0 w 2050868"/>
              <a:gd name="connsiteY0" fmla="*/ 0 h 0"/>
              <a:gd name="connsiteX1" fmla="*/ 2050868 w 205086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50868">
                <a:moveTo>
                  <a:pt x="0" y="0"/>
                </a:moveTo>
                <a:lnTo>
                  <a:pt x="2050868" y="0"/>
                </a:lnTo>
              </a:path>
            </a:pathLst>
          </a:cu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9" name="任意多边形: 形状 28">
            <a:extLst>
              <a:ext uri="{FF2B5EF4-FFF2-40B4-BE49-F238E27FC236}">
                <a16:creationId xmlns:a16="http://schemas.microsoft.com/office/drawing/2014/main" id="{8FEB697B-42A4-404F-9AD1-DB10AD197F93}"/>
              </a:ext>
            </a:extLst>
          </p:cNvPr>
          <p:cNvSpPr/>
          <p:nvPr/>
        </p:nvSpPr>
        <p:spPr bwMode="auto">
          <a:xfrm flipV="1">
            <a:off x="3129683" y="1884166"/>
            <a:ext cx="3490731" cy="86121"/>
          </a:xfrm>
          <a:custGeom>
            <a:avLst/>
            <a:gdLst>
              <a:gd name="connsiteX0" fmla="*/ 0 w 2050868"/>
              <a:gd name="connsiteY0" fmla="*/ 0 h 0"/>
              <a:gd name="connsiteX1" fmla="*/ 2050868 w 205086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50868">
                <a:moveTo>
                  <a:pt x="0" y="0"/>
                </a:moveTo>
                <a:lnTo>
                  <a:pt x="2050868" y="0"/>
                </a:lnTo>
              </a:path>
            </a:pathLst>
          </a:cu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7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/>
      <p:bldP spid="3086" grpId="1"/>
      <p:bldP spid="3087" grpId="0"/>
      <p:bldP spid="3087" grpId="1"/>
      <p:bldP spid="3088" grpId="0" animBg="1"/>
      <p:bldP spid="3088" grpId="1" animBg="1"/>
      <p:bldP spid="3085" grpId="0"/>
      <p:bldP spid="3085" grpId="1"/>
      <p:bldP spid="2" grpId="0" animBg="1"/>
      <p:bldP spid="2" grpId="1" animBg="1"/>
      <p:bldP spid="24" grpId="0" animBg="1"/>
      <p:bldP spid="24" grpId="1" animBg="1"/>
      <p:bldP spid="26" grpId="0" animBg="1"/>
      <p:bldP spid="26" grpId="1" animBg="1"/>
      <p:bldP spid="28" grpId="0" animBg="1"/>
      <p:bldP spid="28" grpId="1" animBg="1"/>
      <p:bldP spid="29" grpId="0" animBg="1"/>
      <p:bldP spid="2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AC27DBA7-1B2E-4E43-BA0B-6C56CF868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8" y="876300"/>
            <a:ext cx="83359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35. </a:t>
            </a:r>
            <a:endParaRPr lang="zh-TW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5123" name="直接连接符 104">
            <a:extLst>
              <a:ext uri="{FF2B5EF4-FFF2-40B4-BE49-F238E27FC236}">
                <a16:creationId xmlns:a16="http://schemas.microsoft.com/office/drawing/2014/main" id="{869585AF-E05E-41DA-9111-2A2E0DCEE01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477962" y="3108325"/>
            <a:ext cx="4465637" cy="144463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5124" name="Text Box 13">
            <a:extLst>
              <a:ext uri="{FF2B5EF4-FFF2-40B4-BE49-F238E27FC236}">
                <a16:creationId xmlns:a16="http://schemas.microsoft.com/office/drawing/2014/main" id="{BB2913B7-26D0-4CEE-845F-364850F50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996952"/>
            <a:ext cx="755967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(</a:t>
            </a:r>
            <a:r>
              <a:rPr lang="en-US" altLang="zh-TW" sz="2800" dirty="0">
                <a:ea typeface="標楷體" panose="03000509000000000000" pitchFamily="65" charset="-120"/>
              </a:rPr>
              <a:t>b)</a:t>
            </a:r>
            <a:r>
              <a:rPr lang="en-US" altLang="zh-TW" sz="3600" dirty="0">
                <a:ea typeface="標楷體" panose="03000509000000000000" pitchFamily="65" charset="-120"/>
              </a:rPr>
              <a:t> </a:t>
            </a:r>
            <a:r>
              <a:rPr lang="zh-TW" altLang="en-US" sz="2800" u="sng" dirty="0">
                <a:ea typeface="標楷體" panose="03000509000000000000" pitchFamily="65" charset="-120"/>
              </a:rPr>
              <a:t>子琳</a:t>
            </a:r>
            <a:r>
              <a:rPr lang="zh-TW" altLang="en-US" sz="2800" dirty="0">
                <a:ea typeface="標楷體" panose="03000509000000000000" pitchFamily="65" charset="-120"/>
              </a:rPr>
              <a:t>的父母帶</a:t>
            </a:r>
            <a:r>
              <a:rPr lang="zh-TW" altLang="en-US" sz="2800" u="sng" dirty="0">
                <a:ea typeface="標楷體" panose="03000509000000000000" pitchFamily="65" charset="-120"/>
              </a:rPr>
              <a:t>子琳</a:t>
            </a:r>
            <a:r>
              <a:rPr lang="zh-TW" altLang="en-US" sz="2800" dirty="0">
                <a:ea typeface="標楷體" panose="03000509000000000000" pitchFamily="65" charset="-120"/>
              </a:rPr>
              <a:t>和祖父一同前去觀看海</a:t>
            </a:r>
          </a:p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     豚表演。</a:t>
            </a:r>
            <a:r>
              <a:rPr lang="zh-TW" altLang="en-US" sz="2800" u="sng" dirty="0">
                <a:ea typeface="標楷體" panose="03000509000000000000" pitchFamily="65" charset="-120"/>
              </a:rPr>
              <a:t>子琳</a:t>
            </a:r>
            <a:r>
              <a:rPr lang="zh-TW" altLang="en-US" sz="2800" dirty="0">
                <a:ea typeface="標楷體" panose="03000509000000000000" pitchFamily="65" charset="-120"/>
              </a:rPr>
              <a:t>的祖父今年</a:t>
            </a:r>
            <a:r>
              <a:rPr lang="en-US" altLang="zh-TW" sz="2800" dirty="0">
                <a:ea typeface="標楷體" panose="03000509000000000000" pitchFamily="65" charset="-120"/>
              </a:rPr>
              <a:t>67</a:t>
            </a:r>
            <a:r>
              <a:rPr lang="zh-TW" altLang="en-US" sz="2800" dirty="0">
                <a:ea typeface="標楷體" panose="03000509000000000000" pitchFamily="65" charset="-120"/>
              </a:rPr>
              <a:t>歲，</a:t>
            </a:r>
            <a:r>
              <a:rPr lang="zh-TW" altLang="en-US" sz="2800" u="sng" dirty="0">
                <a:ea typeface="標楷體" panose="03000509000000000000" pitchFamily="65" charset="-120"/>
              </a:rPr>
              <a:t>子琳</a:t>
            </a:r>
            <a:r>
              <a:rPr lang="zh-TW" altLang="en-US" sz="2800" dirty="0">
                <a:ea typeface="標楷體" panose="03000509000000000000" pitchFamily="65" charset="-120"/>
              </a:rPr>
              <a:t>今年</a:t>
            </a: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   10</a:t>
            </a:r>
            <a:r>
              <a:rPr lang="zh-TW" altLang="en-US" sz="2800" dirty="0">
                <a:ea typeface="標楷體" panose="03000509000000000000" pitchFamily="65" charset="-120"/>
              </a:rPr>
              <a:t>歲，他們共須付入場費多少？       </a:t>
            </a:r>
            <a:r>
              <a:rPr lang="en-US" altLang="zh-TW" sz="2800" dirty="0">
                <a:ea typeface="標楷體" panose="03000509000000000000" pitchFamily="65" charset="-120"/>
              </a:rPr>
              <a:t>[4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183335" name="Line 39">
            <a:extLst>
              <a:ext uri="{FF2B5EF4-FFF2-40B4-BE49-F238E27FC236}">
                <a16:creationId xmlns:a16="http://schemas.microsoft.com/office/drawing/2014/main" id="{B26EC6E7-2193-45CD-BB1A-442C078629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9088" y="4033590"/>
            <a:ext cx="220345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3336" name="Line 40">
            <a:extLst>
              <a:ext uri="{FF2B5EF4-FFF2-40B4-BE49-F238E27FC236}">
                <a16:creationId xmlns:a16="http://schemas.microsoft.com/office/drawing/2014/main" id="{AD010EC5-EE6C-4426-8C05-8759A5FD9E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8925" y="4033590"/>
            <a:ext cx="1439863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3337" name="Line 41">
            <a:extLst>
              <a:ext uri="{FF2B5EF4-FFF2-40B4-BE49-F238E27FC236}">
                <a16:creationId xmlns:a16="http://schemas.microsoft.com/office/drawing/2014/main" id="{54AD7C61-B2B4-4B6B-8AF4-55471BB7FF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0363" y="4451102"/>
            <a:ext cx="792162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3359" name="Rectangle 63">
            <a:extLst>
              <a:ext uri="{FF2B5EF4-FFF2-40B4-BE49-F238E27FC236}">
                <a16:creationId xmlns:a16="http://schemas.microsoft.com/office/drawing/2014/main" id="{743C6BA8-0D73-4C0A-BC6E-58E4331C6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212" y="4933702"/>
            <a:ext cx="1296566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180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2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83360" name="Rectangle 64">
            <a:extLst>
              <a:ext uri="{FF2B5EF4-FFF2-40B4-BE49-F238E27FC236}">
                <a16:creationId xmlns:a16="http://schemas.microsoft.com/office/drawing/2014/main" id="{6DE3D4B9-D0C9-4D93-85E5-EA18C878D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9320" y="4933702"/>
            <a:ext cx="148719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108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130" name="Text Box 65">
            <a:extLst>
              <a:ext uri="{FF2B5EF4-FFF2-40B4-BE49-F238E27FC236}">
                <a16:creationId xmlns:a16="http://schemas.microsoft.com/office/drawing/2014/main" id="{90DBEAAB-E8AD-4E6A-900A-1B10FEBF8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pic>
        <p:nvPicPr>
          <p:cNvPr id="5131" name="图片 2">
            <a:extLst>
              <a:ext uri="{FF2B5EF4-FFF2-40B4-BE49-F238E27FC236}">
                <a16:creationId xmlns:a16="http://schemas.microsoft.com/office/drawing/2014/main" id="{6DEA89C1-2C6D-46E7-88D0-A2D0E13CF6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16" b="4446"/>
          <a:stretch>
            <a:fillRect/>
          </a:stretch>
        </p:blipFill>
        <p:spPr bwMode="auto">
          <a:xfrm>
            <a:off x="2268538" y="928688"/>
            <a:ext cx="5033962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Line 39">
            <a:extLst>
              <a:ext uri="{FF2B5EF4-FFF2-40B4-BE49-F238E27FC236}">
                <a16:creationId xmlns:a16="http://schemas.microsoft.com/office/drawing/2014/main" id="{0B35F242-AD65-4FC1-B6CB-6548100059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5816" y="2276872"/>
            <a:ext cx="3528392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39">
            <a:extLst>
              <a:ext uri="{FF2B5EF4-FFF2-40B4-BE49-F238E27FC236}">
                <a16:creationId xmlns:a16="http://schemas.microsoft.com/office/drawing/2014/main" id="{03D80D7A-66EF-4D4F-9D75-1A77A9EDEE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1800" y="3561209"/>
            <a:ext cx="648072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39">
            <a:extLst>
              <a:ext uri="{FF2B5EF4-FFF2-40B4-BE49-F238E27FC236}">
                <a16:creationId xmlns:a16="http://schemas.microsoft.com/office/drawing/2014/main" id="{CF0E5625-239C-4E28-BE8C-3DCB06AE9E7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5816" y="1916832"/>
            <a:ext cx="3528392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Rectangle 63">
            <a:extLst>
              <a:ext uri="{FF2B5EF4-FFF2-40B4-BE49-F238E27FC236}">
                <a16:creationId xmlns:a16="http://schemas.microsoft.com/office/drawing/2014/main" id="{B1DB8599-13BE-483A-8A17-1B1E6ED3C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0112" y="4463802"/>
            <a:ext cx="23153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共需付款</a:t>
            </a:r>
          </a:p>
        </p:txBody>
      </p:sp>
      <p:sp>
        <p:nvSpPr>
          <p:cNvPr id="16" name="Line 39">
            <a:extLst>
              <a:ext uri="{FF2B5EF4-FFF2-40B4-BE49-F238E27FC236}">
                <a16:creationId xmlns:a16="http://schemas.microsoft.com/office/drawing/2014/main" id="{D390F339-3B2C-41AF-8E9B-94D5DA6DB8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5816" y="2636912"/>
            <a:ext cx="3528392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Rectangle 64">
            <a:extLst>
              <a:ext uri="{FF2B5EF4-FFF2-40B4-BE49-F238E27FC236}">
                <a16:creationId xmlns:a16="http://schemas.microsoft.com/office/drawing/2014/main" id="{4E4A69BB-A345-46F3-835C-E2AA6AFDC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3214" y="4917580"/>
            <a:ext cx="148719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54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8" name="Rectangle 64">
            <a:extLst>
              <a:ext uri="{FF2B5EF4-FFF2-40B4-BE49-F238E27FC236}">
                <a16:creationId xmlns:a16="http://schemas.microsoft.com/office/drawing/2014/main" id="{973A67B5-4B77-45CD-8869-00756EDFE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943" y="5403602"/>
            <a:ext cx="148719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 $522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2C9A5BE5-CF54-4B20-84C4-3B6701DCA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848" y="864286"/>
            <a:ext cx="18473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Rectangle 6">
            <a:extLst>
              <a:ext uri="{FF2B5EF4-FFF2-40B4-BE49-F238E27FC236}">
                <a16:creationId xmlns:a16="http://schemas.microsoft.com/office/drawing/2014/main" id="{8622FCCD-7A7F-411C-B148-E380B02EB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943" y="4516220"/>
            <a:ext cx="7077720" cy="1555750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/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id="{FF121AC8-887D-403C-9160-449478E84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7436" y="4559535"/>
            <a:ext cx="31372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180×2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108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54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203B0877-2132-4876-B2E6-93727FBB7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3856" y="5033745"/>
            <a:ext cx="10953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</a:rPr>
              <a:t>= 522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579312B2-A512-4F05-9D30-799E01E7A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9576" y="5399494"/>
            <a:ext cx="42178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他們共須付入場費</a:t>
            </a:r>
            <a:r>
              <a:rPr lang="en-US" altLang="zh-TW" sz="2800" dirty="0">
                <a:solidFill>
                  <a:srgbClr val="FF0000"/>
                </a:solidFill>
              </a:rPr>
              <a:t>$522</a:t>
            </a:r>
            <a:r>
              <a:rPr lang="zh-CN" altLang="en-US" sz="2800" dirty="0">
                <a:solidFill>
                  <a:srgbClr val="FF0000"/>
                </a:solidFill>
              </a:rPr>
              <a:t>。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8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83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8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83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83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83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83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35" grpId="0" animBg="1"/>
      <p:bldP spid="183336" grpId="0" animBg="1"/>
      <p:bldP spid="183337" grpId="0" animBg="1"/>
      <p:bldP spid="183359" grpId="0"/>
      <p:bldP spid="183359" grpId="1"/>
      <p:bldP spid="183360" grpId="0"/>
      <p:bldP spid="183360" grpId="1"/>
      <p:bldP spid="12" grpId="0" animBg="1"/>
      <p:bldP spid="13" grpId="0" animBg="1"/>
      <p:bldP spid="14" grpId="0" animBg="1"/>
      <p:bldP spid="15" grpId="0"/>
      <p:bldP spid="15" grpId="1"/>
      <p:bldP spid="16" grpId="0" animBg="1"/>
      <p:bldP spid="17" grpId="0"/>
      <p:bldP spid="17" grpId="1"/>
      <p:bldP spid="18" grpId="0"/>
      <p:bldP spid="18" grpId="1"/>
      <p:bldP spid="21" grpId="0"/>
      <p:bldP spid="19" grpId="0" animBg="1"/>
      <p:bldP spid="20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>
            <a:extLst>
              <a:ext uri="{FF2B5EF4-FFF2-40B4-BE49-F238E27FC236}">
                <a16:creationId xmlns:a16="http://schemas.microsoft.com/office/drawing/2014/main" id="{81597FBF-E9E7-4DAE-B968-41EC99050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836613"/>
            <a:ext cx="83359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35. </a:t>
            </a:r>
            <a:endParaRPr lang="zh-TW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7171" name="直接连接符 104">
            <a:extLst>
              <a:ext uri="{FF2B5EF4-FFF2-40B4-BE49-F238E27FC236}">
                <a16:creationId xmlns:a16="http://schemas.microsoft.com/office/drawing/2014/main" id="{959508D9-2642-4B2B-9BBD-FD4030CE95D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7172" name="Text Box 13">
            <a:extLst>
              <a:ext uri="{FF2B5EF4-FFF2-40B4-BE49-F238E27FC236}">
                <a16:creationId xmlns:a16="http://schemas.microsoft.com/office/drawing/2014/main" id="{2D9E475A-C02E-4C5E-8D89-5FC452BAD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201988"/>
            <a:ext cx="741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(</a:t>
            </a:r>
            <a:r>
              <a:rPr lang="en-US" altLang="zh-TW" sz="2800">
                <a:ea typeface="標楷體" panose="03000509000000000000" pitchFamily="65" charset="-120"/>
              </a:rPr>
              <a:t>b)</a:t>
            </a:r>
          </a:p>
        </p:txBody>
      </p:sp>
      <p:sp>
        <p:nvSpPr>
          <p:cNvPr id="7173" name="Rectangle 6">
            <a:extLst>
              <a:ext uri="{FF2B5EF4-FFF2-40B4-BE49-F238E27FC236}">
                <a16:creationId xmlns:a16="http://schemas.microsoft.com/office/drawing/2014/main" id="{1EC77539-425E-4511-BDCB-F457F07AA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0350" y="3309938"/>
            <a:ext cx="6497638" cy="1555750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他們共須付入場費</a:t>
            </a:r>
            <a:r>
              <a:rPr lang="en-US" altLang="zh-TW" sz="2800">
                <a:solidFill>
                  <a:srgbClr val="FF0000"/>
                </a:solidFill>
              </a:rPr>
              <a:t>$522</a:t>
            </a:r>
            <a:r>
              <a:rPr lang="zh-CN" altLang="en-US" sz="2800">
                <a:solidFill>
                  <a:srgbClr val="FF0000"/>
                </a:solidFill>
              </a:rPr>
              <a:t>。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/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85351" name="Rectangle 7">
            <a:extLst>
              <a:ext uri="{FF2B5EF4-FFF2-40B4-BE49-F238E27FC236}">
                <a16:creationId xmlns:a16="http://schemas.microsoft.com/office/drawing/2014/main" id="{E0D5BF76-17C5-4DCA-8AB1-0A4388726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2788" y="3373438"/>
            <a:ext cx="11557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180×2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85355" name="Rectangle 11">
            <a:extLst>
              <a:ext uri="{FF2B5EF4-FFF2-40B4-BE49-F238E27FC236}">
                <a16:creationId xmlns:a16="http://schemas.microsoft.com/office/drawing/2014/main" id="{E78AAC33-8B74-499B-B11A-09AE8843A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3360738"/>
            <a:ext cx="1135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108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85356" name="Rectangle 12">
            <a:extLst>
              <a:ext uri="{FF2B5EF4-FFF2-40B4-BE49-F238E27FC236}">
                <a16:creationId xmlns:a16="http://schemas.microsoft.com/office/drawing/2014/main" id="{88434CDD-50B2-4299-9C24-104401D50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4775" y="3343275"/>
            <a:ext cx="936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54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85357" name="Rectangle 13">
            <a:extLst>
              <a:ext uri="{FF2B5EF4-FFF2-40B4-BE49-F238E27FC236}">
                <a16:creationId xmlns:a16="http://schemas.microsoft.com/office/drawing/2014/main" id="{F966AD49-F0FE-451B-BB6A-6EF3C2997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9263" y="3827463"/>
            <a:ext cx="10953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= 522</a:t>
            </a:r>
            <a:endParaRPr lang="zh-TW" altLang="en-US" sz="2800">
              <a:solidFill>
                <a:srgbClr val="FF0000"/>
              </a:solidFill>
            </a:endParaRPr>
          </a:p>
        </p:txBody>
      </p:sp>
      <p:sp>
        <p:nvSpPr>
          <p:cNvPr id="7180" name="Text Box 33">
            <a:extLst>
              <a:ext uri="{FF2B5EF4-FFF2-40B4-BE49-F238E27FC236}">
                <a16:creationId xmlns:a16="http://schemas.microsoft.com/office/drawing/2014/main" id="{DD27DC2F-9398-457D-86A2-496FAFC6B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pic>
        <p:nvPicPr>
          <p:cNvPr id="7181" name="图片 29">
            <a:extLst>
              <a:ext uri="{FF2B5EF4-FFF2-40B4-BE49-F238E27FC236}">
                <a16:creationId xmlns:a16="http://schemas.microsoft.com/office/drawing/2014/main" id="{7E655AD7-9A8A-488B-9B43-D86EBBC473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16" b="4446"/>
          <a:stretch>
            <a:fillRect/>
          </a:stretch>
        </p:blipFill>
        <p:spPr bwMode="auto">
          <a:xfrm>
            <a:off x="2130425" y="889000"/>
            <a:ext cx="5033963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5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5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1" grpId="0"/>
      <p:bldP spid="185355" grpId="0"/>
      <p:bldP spid="185356" grpId="0"/>
      <p:bldP spid="185357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3892</TotalTime>
  <Words>177</Words>
  <Application>Microsoft Office PowerPoint</Application>
  <PresentationFormat>全屏显示(4:3)</PresentationFormat>
  <Paragraphs>40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標楷體</vt:lpstr>
      <vt:lpstr>Arial</vt:lpstr>
      <vt:lpstr>Calibri</vt:lpstr>
      <vt:lpstr>1_預設簡報設計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501</cp:revision>
  <dcterms:modified xsi:type="dcterms:W3CDTF">2023-07-07T02:27:45Z</dcterms:modified>
</cp:coreProperties>
</file>