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8"/>
  </p:notesMasterIdLst>
  <p:sldIdLst>
    <p:sldId id="327" r:id="rId2"/>
    <p:sldId id="330" r:id="rId3"/>
    <p:sldId id="336" r:id="rId4"/>
    <p:sldId id="337" r:id="rId5"/>
    <p:sldId id="338" r:id="rId6"/>
    <p:sldId id="339" r:id="rId7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D4ECBA"/>
    <a:srgbClr val="B6DF89"/>
    <a:srgbClr val="FBEDEB"/>
    <a:srgbClr val="EBE6FE"/>
    <a:srgbClr val="008A00"/>
    <a:srgbClr val="009600"/>
    <a:srgbClr val="336600"/>
    <a:srgbClr val="C0C0C0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870" autoAdjust="0"/>
    <p:restoredTop sz="85936" autoAdjust="0"/>
  </p:normalViewPr>
  <p:slideViewPr>
    <p:cSldViewPr>
      <p:cViewPr varScale="1">
        <p:scale>
          <a:sx n="73" d="100"/>
          <a:sy n="73" d="100"/>
        </p:scale>
        <p:origin x="30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2A00539C-44A9-4896-88D8-69AE3786EC7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42E4ED7E-1157-4E90-BDEE-0D5EB0AA4A4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11202BA8-2286-412E-9ED2-5CECA5FB6812}" type="datetimeFigureOut">
              <a:rPr lang="zh-TW" altLang="en-US"/>
              <a:pPr>
                <a:defRPr/>
              </a:pPr>
              <a:t>2023/7/7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CF5EBA3C-2B18-44B8-820B-A8B6B7423FF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609D662B-6098-45AC-8D4E-8042A89834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86960FC2-E165-4BF2-9997-A5DE19B2CED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54256DD-5103-43DE-828E-CE153E4EF9B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D1609395-7A3A-4D99-B757-5C15C6ACEB60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67E963CF-67F7-4B64-89F1-B1175927E11C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EEE1567B-50E7-406F-AF4D-842F184B7ABC}" type="slidenum">
              <a:rPr lang="en-US" altLang="zh-TW"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1</a:t>
            </a:fld>
            <a:endParaRPr lang="en-US" altLang="zh-TW">
              <a:latin typeface="Arial" panose="020B0604020202020204" pitchFamily="34" charset="0"/>
            </a:endParaRP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D10EF8CC-99AF-4B31-A7FC-C7902903449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DB0442E0-9960-4CC9-AD6B-8092244267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solidFill>
                <a:srgbClr val="0066FF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5E821173-71BC-46C6-AD1D-F17205B6EDDA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8B787893-6057-4442-BB41-FB60521339E0}" type="slidenum">
              <a:rPr lang="en-US" altLang="zh-TW"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2</a:t>
            </a:fld>
            <a:endParaRPr lang="en-US" altLang="zh-TW">
              <a:latin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564D9240-EE55-47AF-9659-B13739C9637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6D9A3F76-2F72-496B-B037-003F1E2211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solidFill>
                <a:srgbClr val="0066FF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67E963CF-67F7-4B64-89F1-B1175927E11C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EEE1567B-50E7-406F-AF4D-842F184B7ABC}" type="slidenum">
              <a:rPr lang="en-US" altLang="zh-TW"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3</a:t>
            </a:fld>
            <a:endParaRPr lang="en-US" altLang="zh-TW">
              <a:latin typeface="Arial" panose="020B0604020202020204" pitchFamily="34" charset="0"/>
            </a:endParaRP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D10EF8CC-99AF-4B31-A7FC-C7902903449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DB0442E0-9960-4CC9-AD6B-8092244267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solidFill>
                <a:srgbClr val="00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69355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5E821173-71BC-46C6-AD1D-F17205B6EDDA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8B787893-6057-4442-BB41-FB60521339E0}" type="slidenum">
              <a:rPr lang="en-US" altLang="zh-TW"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4</a:t>
            </a:fld>
            <a:endParaRPr lang="en-US" altLang="zh-TW">
              <a:latin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564D9240-EE55-47AF-9659-B13739C9637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6D9A3F76-2F72-496B-B037-003F1E2211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solidFill>
                <a:srgbClr val="00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04163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67E963CF-67F7-4B64-89F1-B1175927E11C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EEE1567B-50E7-406F-AF4D-842F184B7ABC}" type="slidenum">
              <a:rPr lang="en-US" altLang="zh-TW"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5</a:t>
            </a:fld>
            <a:endParaRPr lang="en-US" altLang="zh-TW">
              <a:latin typeface="Arial" panose="020B0604020202020204" pitchFamily="34" charset="0"/>
            </a:endParaRP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D10EF8CC-99AF-4B31-A7FC-C7902903449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DB0442E0-9960-4CC9-AD6B-8092244267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solidFill>
                <a:srgbClr val="00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36747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5E821173-71BC-46C6-AD1D-F17205B6EDDA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8B787893-6057-4442-BB41-FB60521339E0}" type="slidenum">
              <a:rPr lang="en-US" altLang="zh-TW"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6</a:t>
            </a:fld>
            <a:endParaRPr lang="en-US" altLang="zh-TW">
              <a:latin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564D9240-EE55-47AF-9659-B13739C9637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6D9A3F76-2F72-496B-B037-003F1E2211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solidFill>
                <a:srgbClr val="00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18844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</p:spTree>
    <p:extLst>
      <p:ext uri="{BB962C8B-B14F-4D97-AF65-F5344CB8AC3E}">
        <p14:creationId xmlns:p14="http://schemas.microsoft.com/office/powerpoint/2010/main" val="3164079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18245845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159491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4279533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3481538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1823460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314825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3810307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6595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835804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771821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32F1198B-AD1F-4BE5-9D13-F23FD491764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文本框 2">
            <a:extLst>
              <a:ext uri="{FF2B5EF4-FFF2-40B4-BE49-F238E27FC236}">
                <a16:creationId xmlns:a16="http://schemas.microsoft.com/office/drawing/2014/main" id="{B558FADE-467A-4605-AF8A-1109B3DB314B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17488" y="6149975"/>
            <a:ext cx="6264275" cy="4619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9pPr>
          </a:lstStyle>
          <a:p>
            <a:pPr>
              <a:defRPr/>
            </a:pPr>
            <a:r>
              <a:rPr lang="zh-TW" altLang="en-US" sz="2200" dirty="0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長河中一入學前</a:t>
            </a:r>
            <a:r>
              <a:rPr lang="zh-TW" altLang="en-US" sz="2400" b="1" dirty="0">
                <a:solidFill>
                  <a:srgbClr val="00B0F0"/>
                </a:solidFill>
                <a:latin typeface="新細明體" panose="02020500000000000000" pitchFamily="18" charset="-120"/>
              </a:rPr>
              <a:t>數學科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分類練習</a:t>
            </a:r>
            <a:r>
              <a:rPr lang="en-US" altLang="zh-TW" sz="2200" b="1" dirty="0">
                <a:latin typeface="幼圆" panose="02010509060101010101" pitchFamily="49" charset="-122"/>
                <a:ea typeface="幼圆" panose="02010509060101010101" pitchFamily="49" charset="-122"/>
              </a:rPr>
              <a:t>+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模擬試卷</a:t>
            </a:r>
            <a:endParaRPr lang="zh-CN" altLang="en-US" sz="2200" b="1" dirty="0">
              <a:solidFill>
                <a:srgbClr val="FF3399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5">
            <a:extLst>
              <a:ext uri="{FF2B5EF4-FFF2-40B4-BE49-F238E27FC236}">
                <a16:creationId xmlns:a16="http://schemas.microsoft.com/office/drawing/2014/main" id="{FEBAD4D6-171D-4CFF-8131-A7A270B4B0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2125" y="973138"/>
            <a:ext cx="983531" cy="34721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355600" indent="-355600" algn="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909638" indent="-285750" algn="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317625" indent="-228600" algn="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25613" indent="-228600" algn="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133600" indent="-228600" algn="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908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0480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052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9624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514350" indent="-514350" algn="l" eaLnBrk="1" hangingPunct="1">
              <a:lnSpc>
                <a:spcPts val="1800"/>
              </a:lnSpc>
              <a:buFontTx/>
              <a:buAutoNum type="arabicPeriod" startAt="37"/>
              <a:defRPr/>
            </a:pPr>
            <a:r>
              <a:rPr lang="zh-CN" altLang="en-US" sz="2800" dirty="0">
                <a:ea typeface="標楷體" panose="03000509000000000000" pitchFamily="65" charset="-120"/>
              </a:rPr>
              <a:t>                 </a:t>
            </a:r>
            <a:endParaRPr lang="en-US" altLang="zh-CN" sz="2800" dirty="0">
              <a:ea typeface="標楷體" panose="03000509000000000000" pitchFamily="65" charset="-120"/>
            </a:endParaRPr>
          </a:p>
        </p:txBody>
      </p:sp>
      <p:sp>
        <p:nvSpPr>
          <p:cNvPr id="3078" name="Text Box 82">
            <a:extLst>
              <a:ext uri="{FF2B5EF4-FFF2-40B4-BE49-F238E27FC236}">
                <a16:creationId xmlns:a16="http://schemas.microsoft.com/office/drawing/2014/main" id="{32C8185A-71F2-4A08-B639-FDCAA7F8FA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56896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/>
              <a:t>模擬試卷</a:t>
            </a:r>
            <a:r>
              <a:rPr lang="en-US" altLang="zh-TW" sz="3400" b="1"/>
              <a:t>(</a:t>
            </a:r>
            <a:r>
              <a:rPr lang="zh-TW" altLang="en-US" sz="3400" b="1"/>
              <a:t>一</a:t>
            </a:r>
            <a:r>
              <a:rPr lang="en-US" altLang="zh-TW" sz="3400" b="1"/>
              <a:t>)</a:t>
            </a:r>
          </a:p>
        </p:txBody>
      </p:sp>
      <p:cxnSp>
        <p:nvCxnSpPr>
          <p:cNvPr id="66" name="直接连接符 104">
            <a:extLst>
              <a:ext uri="{FF2B5EF4-FFF2-40B4-BE49-F238E27FC236}">
                <a16:creationId xmlns:a16="http://schemas.microsoft.com/office/drawing/2014/main" id="{9F4C386F-F592-4F1C-8B66-B49DD8417A1E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-2113663" y="1557140"/>
            <a:ext cx="4465638" cy="144462"/>
          </a:xfrm>
          <a:prstGeom prst="line">
            <a:avLst/>
          </a:prstGeom>
          <a:noFill/>
          <a:ln>
            <a:noFill/>
          </a:ln>
          <a:effectLst>
            <a:outerShdw dist="35921" dir="2700000" algn="ctr" rotWithShape="0">
              <a:srgbClr val="C0C0C0">
                <a:alpha val="79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cxnSp>
      <p:sp>
        <p:nvSpPr>
          <p:cNvPr id="68" name="Rectangle 35">
            <a:extLst>
              <a:ext uri="{FF2B5EF4-FFF2-40B4-BE49-F238E27FC236}">
                <a16:creationId xmlns:a16="http://schemas.microsoft.com/office/drawing/2014/main" id="{71779010-1F77-4F6C-8A21-5DC173C927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69808" y="837382"/>
            <a:ext cx="326243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r>
              <a:rPr lang="zh-TW" altLang="en-US" sz="2000" u="sng" dirty="0">
                <a:ea typeface="標楷體" panose="03000509000000000000" pitchFamily="65" charset="-120"/>
              </a:rPr>
              <a:t>書局過去五個月的顧客人數</a:t>
            </a:r>
          </a:p>
        </p:txBody>
      </p:sp>
      <p:sp>
        <p:nvSpPr>
          <p:cNvPr id="70" name="Text Box 37">
            <a:extLst>
              <a:ext uri="{FF2B5EF4-FFF2-40B4-BE49-F238E27FC236}">
                <a16:creationId xmlns:a16="http://schemas.microsoft.com/office/drawing/2014/main" id="{EF09431E-771A-48A4-990C-63DE546CDA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9041" y="2689095"/>
            <a:ext cx="28872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CN" sz="2000" dirty="0"/>
              <a:t>2</a:t>
            </a:r>
            <a:endParaRPr lang="en-US" altLang="zh-TW" sz="2000" dirty="0"/>
          </a:p>
        </p:txBody>
      </p:sp>
      <p:sp>
        <p:nvSpPr>
          <p:cNvPr id="71" name="Text Box 38">
            <a:extLst>
              <a:ext uri="{FF2B5EF4-FFF2-40B4-BE49-F238E27FC236}">
                <a16:creationId xmlns:a16="http://schemas.microsoft.com/office/drawing/2014/main" id="{7B6E1086-15F4-494F-8DDF-A475F7341D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7237" y="1970009"/>
            <a:ext cx="36629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CN" sz="2000" dirty="0"/>
              <a:t>4</a:t>
            </a:r>
            <a:endParaRPr lang="en-US" altLang="zh-TW" sz="2000" dirty="0"/>
          </a:p>
        </p:txBody>
      </p:sp>
      <p:sp>
        <p:nvSpPr>
          <p:cNvPr id="72" name="Text Box 39">
            <a:extLst>
              <a:ext uri="{FF2B5EF4-FFF2-40B4-BE49-F238E27FC236}">
                <a16:creationId xmlns:a16="http://schemas.microsoft.com/office/drawing/2014/main" id="{1FECE95F-3CE6-4256-9222-EAE071D3A4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8141" y="1229261"/>
            <a:ext cx="36629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CN" sz="2000" dirty="0"/>
              <a:t>6</a:t>
            </a:r>
            <a:endParaRPr lang="en-US" altLang="zh-TW" sz="2000" dirty="0"/>
          </a:p>
        </p:txBody>
      </p:sp>
      <p:sp>
        <p:nvSpPr>
          <p:cNvPr id="74" name="Text Box 41">
            <a:extLst>
              <a:ext uri="{FF2B5EF4-FFF2-40B4-BE49-F238E27FC236}">
                <a16:creationId xmlns:a16="http://schemas.microsoft.com/office/drawing/2014/main" id="{F5FCB22E-043F-4395-AD1A-EDD1790611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00244" y="3534299"/>
            <a:ext cx="1171575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zh-CN" altLang="en-US" sz="2400" dirty="0">
                <a:ea typeface="標楷體" panose="03000509000000000000" pitchFamily="65" charset="-120"/>
              </a:rPr>
              <a:t>四月</a:t>
            </a:r>
            <a:endParaRPr lang="zh-TW" altLang="en-US" sz="2400" dirty="0">
              <a:ea typeface="標楷體" panose="03000509000000000000" pitchFamily="65" charset="-120"/>
            </a:endParaRPr>
          </a:p>
        </p:txBody>
      </p:sp>
      <p:sp>
        <p:nvSpPr>
          <p:cNvPr id="75" name="Text Box 42">
            <a:extLst>
              <a:ext uri="{FF2B5EF4-FFF2-40B4-BE49-F238E27FC236}">
                <a16:creationId xmlns:a16="http://schemas.microsoft.com/office/drawing/2014/main" id="{BE6747EC-FAB1-4682-9EB6-D54FB1E08B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82163" y="3535092"/>
            <a:ext cx="133985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zh-CN" altLang="en-US" sz="2400" dirty="0">
                <a:ea typeface="標楷體" panose="03000509000000000000" pitchFamily="65" charset="-120"/>
              </a:rPr>
              <a:t>五月</a:t>
            </a:r>
            <a:endParaRPr lang="zh-TW" altLang="en-US" sz="2400" dirty="0">
              <a:ea typeface="標楷體" panose="03000509000000000000" pitchFamily="65" charset="-120"/>
            </a:endParaRPr>
          </a:p>
        </p:txBody>
      </p:sp>
      <p:sp>
        <p:nvSpPr>
          <p:cNvPr id="76" name="Text Box 43">
            <a:extLst>
              <a:ext uri="{FF2B5EF4-FFF2-40B4-BE49-F238E27FC236}">
                <a16:creationId xmlns:a16="http://schemas.microsoft.com/office/drawing/2014/main" id="{441CA9A5-CD95-47A6-88E5-6EF7738EF7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49633" y="3533505"/>
            <a:ext cx="1560512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zh-CN" altLang="en-US" sz="2400" dirty="0">
                <a:ea typeface="標楷體" panose="03000509000000000000" pitchFamily="65" charset="-120"/>
              </a:rPr>
              <a:t>六月</a:t>
            </a:r>
            <a:endParaRPr lang="zh-TW" altLang="en-US" sz="2400" dirty="0">
              <a:ea typeface="標楷體" panose="03000509000000000000" pitchFamily="65" charset="-120"/>
            </a:endParaRPr>
          </a:p>
        </p:txBody>
      </p:sp>
      <p:sp>
        <p:nvSpPr>
          <p:cNvPr id="77" name="Text Box 45">
            <a:extLst>
              <a:ext uri="{FF2B5EF4-FFF2-40B4-BE49-F238E27FC236}">
                <a16:creationId xmlns:a16="http://schemas.microsoft.com/office/drawing/2014/main" id="{75D6D937-3BCD-48EF-B4AD-271A280D6B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6584" y="3539426"/>
            <a:ext cx="117157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zh-CN" altLang="en-US" sz="2400" dirty="0">
                <a:ea typeface="標楷體" panose="03000509000000000000" pitchFamily="65" charset="-120"/>
              </a:rPr>
              <a:t>八月</a:t>
            </a:r>
            <a:endParaRPr lang="zh-TW" altLang="en-US" sz="2400" dirty="0">
              <a:ea typeface="標楷體" panose="03000509000000000000" pitchFamily="65" charset="-120"/>
            </a:endParaRPr>
          </a:p>
        </p:txBody>
      </p:sp>
      <p:sp>
        <p:nvSpPr>
          <p:cNvPr id="78" name="Text Box 46">
            <a:extLst>
              <a:ext uri="{FF2B5EF4-FFF2-40B4-BE49-F238E27FC236}">
                <a16:creationId xmlns:a16="http://schemas.microsoft.com/office/drawing/2014/main" id="{5E9AAA9C-CE34-44A8-A324-66E23EA569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79791" y="3543101"/>
            <a:ext cx="93662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zh-CN" altLang="en-US" sz="2400" dirty="0">
                <a:ea typeface="標楷體" panose="03000509000000000000" pitchFamily="65" charset="-120"/>
              </a:rPr>
              <a:t>月份</a:t>
            </a:r>
            <a:endParaRPr lang="zh-TW" altLang="en-US" sz="2400" dirty="0">
              <a:ea typeface="標楷體" panose="03000509000000000000" pitchFamily="65" charset="-120"/>
            </a:endParaRPr>
          </a:p>
        </p:txBody>
      </p:sp>
      <p:sp>
        <p:nvSpPr>
          <p:cNvPr id="85" name="Text Box 37">
            <a:extLst>
              <a:ext uri="{FF2B5EF4-FFF2-40B4-BE49-F238E27FC236}">
                <a16:creationId xmlns:a16="http://schemas.microsoft.com/office/drawing/2014/main" id="{7EFC8D8E-50BD-48A2-954D-2CC45C8AB5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6265" y="3361055"/>
            <a:ext cx="31532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TW" sz="2000" dirty="0"/>
              <a:t>0</a:t>
            </a:r>
          </a:p>
        </p:txBody>
      </p:sp>
      <p:graphicFrame>
        <p:nvGraphicFramePr>
          <p:cNvPr id="86" name="表格 2">
            <a:extLst>
              <a:ext uri="{FF2B5EF4-FFF2-40B4-BE49-F238E27FC236}">
                <a16:creationId xmlns:a16="http://schemas.microsoft.com/office/drawing/2014/main" id="{6ED943AB-1A20-49D3-8116-C1C64DCB0C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2994875"/>
              </p:ext>
            </p:extLst>
          </p:nvPr>
        </p:nvGraphicFramePr>
        <p:xfrm>
          <a:off x="1884478" y="1435616"/>
          <a:ext cx="5947096" cy="21452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947096">
                  <a:extLst>
                    <a:ext uri="{9D8B030D-6E8A-4147-A177-3AD203B41FA5}">
                      <a16:colId xmlns:a16="http://schemas.microsoft.com/office/drawing/2014/main" val="1456261885"/>
                    </a:ext>
                  </a:extLst>
                </a:gridCol>
              </a:tblGrid>
              <a:tr h="367807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zh-CN" altLang="en-US" dirty="0"/>
                    </a:p>
                  </a:txBody>
                  <a:tcPr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3805618"/>
                  </a:ext>
                </a:extLst>
              </a:tr>
              <a:tr h="367807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zh-CN" altLang="en-US" dirty="0"/>
                    </a:p>
                  </a:txBody>
                  <a:tcPr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7457346"/>
                  </a:ext>
                </a:extLst>
              </a:tr>
              <a:tr h="367807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zh-CN" altLang="en-US" dirty="0"/>
                    </a:p>
                  </a:txBody>
                  <a:tcPr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7204396"/>
                  </a:ext>
                </a:extLst>
              </a:tr>
              <a:tr h="367807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zh-CN" altLang="en-US" dirty="0"/>
                    </a:p>
                  </a:txBody>
                  <a:tcPr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0343141"/>
                  </a:ext>
                </a:extLst>
              </a:tr>
              <a:tr h="378140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zh-CN" altLang="en-US" dirty="0"/>
                    </a:p>
                  </a:txBody>
                  <a:tcPr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238418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zh-CN" altLang="en-US" dirty="0"/>
                    </a:p>
                  </a:txBody>
                  <a:tcPr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282233885"/>
                  </a:ext>
                </a:extLst>
              </a:tr>
            </a:tbl>
          </a:graphicData>
        </a:graphic>
      </p:graphicFrame>
      <p:sp>
        <p:nvSpPr>
          <p:cNvPr id="87" name="Text Box 39">
            <a:extLst>
              <a:ext uri="{FF2B5EF4-FFF2-40B4-BE49-F238E27FC236}">
                <a16:creationId xmlns:a16="http://schemas.microsoft.com/office/drawing/2014/main" id="{531F6E4F-A379-474E-9233-9B1788859A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9880" y="1621792"/>
            <a:ext cx="36629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CN" sz="2000" dirty="0"/>
              <a:t>5</a:t>
            </a:r>
            <a:endParaRPr lang="en-US" altLang="zh-TW" sz="2000" dirty="0"/>
          </a:p>
        </p:txBody>
      </p:sp>
      <p:sp>
        <p:nvSpPr>
          <p:cNvPr id="95" name="Text Box 38">
            <a:extLst>
              <a:ext uri="{FF2B5EF4-FFF2-40B4-BE49-F238E27FC236}">
                <a16:creationId xmlns:a16="http://schemas.microsoft.com/office/drawing/2014/main" id="{5B5022FE-46DD-401C-84EE-933DA59228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7745" y="2322746"/>
            <a:ext cx="36629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CN" sz="2000" dirty="0"/>
              <a:t>3</a:t>
            </a:r>
            <a:endParaRPr lang="en-US" altLang="zh-TW" sz="2000" dirty="0"/>
          </a:p>
        </p:txBody>
      </p:sp>
      <p:sp>
        <p:nvSpPr>
          <p:cNvPr id="97" name="Text Box 37">
            <a:extLst>
              <a:ext uri="{FF2B5EF4-FFF2-40B4-BE49-F238E27FC236}">
                <a16:creationId xmlns:a16="http://schemas.microsoft.com/office/drawing/2014/main" id="{D7626BF0-B421-4CA8-982F-A889BDBE10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6265" y="3068960"/>
            <a:ext cx="28872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CN" sz="2000" dirty="0"/>
              <a:t>1</a:t>
            </a:r>
            <a:endParaRPr lang="en-US" altLang="zh-TW" sz="2000" dirty="0"/>
          </a:p>
        </p:txBody>
      </p:sp>
      <p:grpSp>
        <p:nvGrpSpPr>
          <p:cNvPr id="7" name="组合 6">
            <a:extLst>
              <a:ext uri="{FF2B5EF4-FFF2-40B4-BE49-F238E27FC236}">
                <a16:creationId xmlns:a16="http://schemas.microsoft.com/office/drawing/2014/main" id="{A97E3E6B-78F2-4054-BA7F-180A953F66C3}"/>
              </a:ext>
            </a:extLst>
          </p:cNvPr>
          <p:cNvGrpSpPr/>
          <p:nvPr/>
        </p:nvGrpSpPr>
        <p:grpSpPr>
          <a:xfrm>
            <a:off x="7890150" y="1435616"/>
            <a:ext cx="959495" cy="769248"/>
            <a:chOff x="7890150" y="1435616"/>
            <a:chExt cx="959495" cy="769248"/>
          </a:xfrm>
        </p:grpSpPr>
        <p:grpSp>
          <p:nvGrpSpPr>
            <p:cNvPr id="6" name="组合 5">
              <a:extLst>
                <a:ext uri="{FF2B5EF4-FFF2-40B4-BE49-F238E27FC236}">
                  <a16:creationId xmlns:a16="http://schemas.microsoft.com/office/drawing/2014/main" id="{5CF1311E-3486-46E6-AB14-54C14C968B34}"/>
                </a:ext>
              </a:extLst>
            </p:cNvPr>
            <p:cNvGrpSpPr/>
            <p:nvPr/>
          </p:nvGrpSpPr>
          <p:grpSpPr>
            <a:xfrm>
              <a:off x="7890150" y="1435616"/>
              <a:ext cx="959495" cy="369332"/>
              <a:chOff x="7860977" y="1403685"/>
              <a:chExt cx="959495" cy="369332"/>
            </a:xfrm>
          </p:grpSpPr>
          <p:sp>
            <p:nvSpPr>
              <p:cNvPr id="116" name="Text Box 44">
                <a:extLst>
                  <a:ext uri="{FF2B5EF4-FFF2-40B4-BE49-F238E27FC236}">
                    <a16:creationId xmlns:a16="http://schemas.microsoft.com/office/drawing/2014/main" id="{662B7854-319C-43FB-9C8B-2129E7645DA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920528" y="1403685"/>
                <a:ext cx="899944" cy="36933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999999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zh-CN" altLang="en-US" dirty="0">
                    <a:ea typeface="標楷體" panose="03000509000000000000" pitchFamily="65" charset="-120"/>
                  </a:rPr>
                  <a:t>男性</a:t>
                </a:r>
                <a:endParaRPr lang="zh-TW" altLang="en-US" dirty="0">
                  <a:ea typeface="標楷體" panose="03000509000000000000" pitchFamily="65" charset="-120"/>
                </a:endParaRPr>
              </a:p>
            </p:txBody>
          </p:sp>
          <p:sp>
            <p:nvSpPr>
              <p:cNvPr id="119" name="Rectangle 50">
                <a:extLst>
                  <a:ext uri="{FF2B5EF4-FFF2-40B4-BE49-F238E27FC236}">
                    <a16:creationId xmlns:a16="http://schemas.microsoft.com/office/drawing/2014/main" id="{D5A47B19-F736-4D33-903A-F652EE90DF0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860977" y="1499743"/>
                <a:ext cx="270000" cy="201065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endParaRPr lang="zh-CN" altLang="en-US" dirty="0"/>
              </a:p>
            </p:txBody>
          </p:sp>
        </p:grpSp>
        <p:grpSp>
          <p:nvGrpSpPr>
            <p:cNvPr id="5" name="组合 4">
              <a:extLst>
                <a:ext uri="{FF2B5EF4-FFF2-40B4-BE49-F238E27FC236}">
                  <a16:creationId xmlns:a16="http://schemas.microsoft.com/office/drawing/2014/main" id="{D2B17ECE-0BF5-4E89-80C0-A596E6996393}"/>
                </a:ext>
              </a:extLst>
            </p:cNvPr>
            <p:cNvGrpSpPr/>
            <p:nvPr/>
          </p:nvGrpSpPr>
          <p:grpSpPr>
            <a:xfrm>
              <a:off x="7890150" y="1835532"/>
              <a:ext cx="895026" cy="369332"/>
              <a:chOff x="8202049" y="1403484"/>
              <a:chExt cx="895026" cy="369332"/>
            </a:xfrm>
          </p:grpSpPr>
          <p:sp>
            <p:nvSpPr>
              <p:cNvPr id="120" name="Rectangle 51">
                <a:extLst>
                  <a:ext uri="{FF2B5EF4-FFF2-40B4-BE49-F238E27FC236}">
                    <a16:creationId xmlns:a16="http://schemas.microsoft.com/office/drawing/2014/main" id="{5015D86C-C4BA-474B-9AB3-F9BDD941368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202049" y="1499743"/>
                <a:ext cx="270000" cy="201065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endParaRPr lang="zh-CN" altLang="en-US" dirty="0"/>
              </a:p>
            </p:txBody>
          </p:sp>
          <p:sp>
            <p:nvSpPr>
              <p:cNvPr id="118" name="Text Box 44">
                <a:extLst>
                  <a:ext uri="{FF2B5EF4-FFF2-40B4-BE49-F238E27FC236}">
                    <a16:creationId xmlns:a16="http://schemas.microsoft.com/office/drawing/2014/main" id="{8FE5725F-DA09-4A6A-A75D-E99331A1226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359942" y="1403484"/>
                <a:ext cx="737133" cy="36933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999999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zh-CN" altLang="en-US" dirty="0">
                    <a:ea typeface="標楷體" panose="03000509000000000000" pitchFamily="65" charset="-120"/>
                  </a:rPr>
                  <a:t>女性</a:t>
                </a:r>
                <a:endParaRPr lang="zh-TW" altLang="en-US" dirty="0">
                  <a:ea typeface="標楷體" panose="03000509000000000000" pitchFamily="65" charset="-120"/>
                </a:endParaRPr>
              </a:p>
            </p:txBody>
          </p:sp>
        </p:grpSp>
      </p:grpSp>
      <p:sp>
        <p:nvSpPr>
          <p:cNvPr id="121" name="Text Box 45">
            <a:extLst>
              <a:ext uri="{FF2B5EF4-FFF2-40B4-BE49-F238E27FC236}">
                <a16:creationId xmlns:a16="http://schemas.microsoft.com/office/drawing/2014/main" id="{40B6DA10-6E2D-4494-B155-A203080782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2080" y="3543683"/>
            <a:ext cx="117157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zh-CN" altLang="en-US" sz="2400" dirty="0">
                <a:ea typeface="標楷體" panose="03000509000000000000" pitchFamily="65" charset="-120"/>
              </a:rPr>
              <a:t>七月</a:t>
            </a:r>
            <a:endParaRPr lang="zh-TW" altLang="en-US" sz="2400" dirty="0">
              <a:ea typeface="標楷體" panose="03000509000000000000" pitchFamily="65" charset="-120"/>
            </a:endParaRPr>
          </a:p>
        </p:txBody>
      </p:sp>
      <p:sp>
        <p:nvSpPr>
          <p:cNvPr id="122" name="Text Box 5">
            <a:extLst>
              <a:ext uri="{FF2B5EF4-FFF2-40B4-BE49-F238E27FC236}">
                <a16:creationId xmlns:a16="http://schemas.microsoft.com/office/drawing/2014/main" id="{B110547E-424F-4A3F-98FE-84FB21259E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3608" y="4005064"/>
            <a:ext cx="7827962" cy="1075038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marL="355600" indent="-355600" algn="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909638" indent="-285750" algn="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317625" indent="-228600" algn="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25613" indent="-228600" algn="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133600" indent="-228600" algn="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908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0480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052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9624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 algn="l" eaLnBrk="1" hangingPunct="1">
              <a:lnSpc>
                <a:spcPts val="4000"/>
              </a:lnSpc>
              <a:defRPr/>
            </a:pPr>
            <a:r>
              <a:rPr lang="en-US" altLang="zh-TW" sz="2800" dirty="0">
                <a:ea typeface="標楷體" panose="03000509000000000000" pitchFamily="65" charset="-120"/>
              </a:rPr>
              <a:t>(a)</a:t>
            </a:r>
            <a:r>
              <a:rPr lang="zh-TW" altLang="en-US" sz="2800" dirty="0">
                <a:ea typeface="標楷體" panose="03000509000000000000" pitchFamily="65" charset="-120"/>
              </a:rPr>
              <a:t>五月的顧客人數比四月的多多少人？（只須寫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marL="0" indent="0" algn="l" eaLnBrk="1" hangingPunct="1">
              <a:lnSpc>
                <a:spcPts val="4000"/>
              </a:lnSpc>
              <a:defRPr/>
            </a:pPr>
            <a:r>
              <a:rPr lang="en-US" altLang="zh-TW" sz="2800" dirty="0">
                <a:ea typeface="標楷體" panose="03000509000000000000" pitchFamily="65" charset="-120"/>
              </a:rPr>
              <a:t>    </a:t>
            </a:r>
            <a:r>
              <a:rPr lang="zh-TW" altLang="en-US" sz="2800" dirty="0">
                <a:ea typeface="標楷體" panose="03000509000000000000" pitchFamily="65" charset="-120"/>
              </a:rPr>
              <a:t>出答案）</a:t>
            </a:r>
            <a:r>
              <a:rPr lang="en-US" altLang="zh-TW" sz="2800" dirty="0">
                <a:ea typeface="標楷體" panose="03000509000000000000" pitchFamily="65" charset="-120"/>
              </a:rPr>
              <a:t>[2</a:t>
            </a:r>
            <a:r>
              <a:rPr lang="zh-TW" altLang="en-US" sz="2800" dirty="0">
                <a:ea typeface="標楷體" panose="03000509000000000000" pitchFamily="65" charset="-120"/>
              </a:rPr>
              <a:t>分</a:t>
            </a:r>
            <a:r>
              <a:rPr lang="en-US" altLang="zh-TW" sz="2800" dirty="0">
                <a:ea typeface="標楷體" panose="03000509000000000000" pitchFamily="65" charset="-120"/>
              </a:rPr>
              <a:t>]</a:t>
            </a:r>
            <a:endParaRPr lang="en-US" altLang="zh-CN" sz="2800" dirty="0">
              <a:ea typeface="標楷體" panose="03000509000000000000" pitchFamily="65" charset="-120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05C346F1-0223-40BA-BF42-95FA9E84CA90}"/>
              </a:ext>
            </a:extLst>
          </p:cNvPr>
          <p:cNvSpPr txBox="1"/>
          <p:nvPr/>
        </p:nvSpPr>
        <p:spPr>
          <a:xfrm rot="16200000">
            <a:off x="414695" y="2269158"/>
            <a:ext cx="20797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>
                <a:ea typeface="標楷體" panose="03000509000000000000" pitchFamily="65" charset="-120"/>
              </a:rPr>
              <a:t>顧客人數</a:t>
            </a:r>
            <a:r>
              <a:rPr lang="en-US" altLang="zh-CN" sz="2000" dirty="0">
                <a:ea typeface="標楷體" panose="03000509000000000000" pitchFamily="65" charset="-120"/>
              </a:rPr>
              <a:t>(</a:t>
            </a:r>
            <a:r>
              <a:rPr lang="zh-CN" altLang="en-US" sz="2000" dirty="0">
                <a:ea typeface="標楷體" panose="03000509000000000000" pitchFamily="65" charset="-120"/>
              </a:rPr>
              <a:t>百人</a:t>
            </a:r>
            <a:r>
              <a:rPr lang="en-US" altLang="zh-CN" sz="2000" dirty="0">
                <a:ea typeface="標楷體" panose="03000509000000000000" pitchFamily="65" charset="-120"/>
              </a:rPr>
              <a:t>)</a:t>
            </a:r>
            <a:endParaRPr lang="zh-CN" altLang="en-US" sz="2000" dirty="0">
              <a:ea typeface="標楷體" panose="03000509000000000000" pitchFamily="65" charset="-120"/>
            </a:endParaRPr>
          </a:p>
        </p:txBody>
      </p:sp>
      <p:grpSp>
        <p:nvGrpSpPr>
          <p:cNvPr id="9" name="组合 8">
            <a:extLst>
              <a:ext uri="{FF2B5EF4-FFF2-40B4-BE49-F238E27FC236}">
                <a16:creationId xmlns:a16="http://schemas.microsoft.com/office/drawing/2014/main" id="{68713C0C-5071-4F02-9EFE-999506586273}"/>
              </a:ext>
            </a:extLst>
          </p:cNvPr>
          <p:cNvGrpSpPr/>
          <p:nvPr/>
        </p:nvGrpSpPr>
        <p:grpSpPr>
          <a:xfrm>
            <a:off x="2377360" y="2347240"/>
            <a:ext cx="540000" cy="1224000"/>
            <a:chOff x="2357784" y="1665024"/>
            <a:chExt cx="540000" cy="1224000"/>
          </a:xfrm>
        </p:grpSpPr>
        <p:sp>
          <p:nvSpPr>
            <p:cNvPr id="124" name="Rectangle 50">
              <a:extLst>
                <a:ext uri="{FF2B5EF4-FFF2-40B4-BE49-F238E27FC236}">
                  <a16:creationId xmlns:a16="http://schemas.microsoft.com/office/drawing/2014/main" id="{4945038D-DE31-4D21-8B76-981555ACAC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57784" y="2205024"/>
              <a:ext cx="270000" cy="6840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b" anchorCtr="0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 dirty="0"/>
            </a:p>
          </p:txBody>
        </p:sp>
        <p:sp>
          <p:nvSpPr>
            <p:cNvPr id="125" name="Rectangle 51">
              <a:extLst>
                <a:ext uri="{FF2B5EF4-FFF2-40B4-BE49-F238E27FC236}">
                  <a16:creationId xmlns:a16="http://schemas.microsoft.com/office/drawing/2014/main" id="{E1607AF8-A2A1-4C3A-9A4E-CDF2B323EF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7784" y="1665024"/>
              <a:ext cx="270000" cy="12240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b" anchorCtr="0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 dirty="0"/>
            </a:p>
          </p:txBody>
        </p:sp>
      </p:grpSp>
      <p:grpSp>
        <p:nvGrpSpPr>
          <p:cNvPr id="126" name="组合 125">
            <a:extLst>
              <a:ext uri="{FF2B5EF4-FFF2-40B4-BE49-F238E27FC236}">
                <a16:creationId xmlns:a16="http://schemas.microsoft.com/office/drawing/2014/main" id="{BD31C419-93A2-49E2-8CE3-77C032029350}"/>
              </a:ext>
            </a:extLst>
          </p:cNvPr>
          <p:cNvGrpSpPr/>
          <p:nvPr/>
        </p:nvGrpSpPr>
        <p:grpSpPr>
          <a:xfrm>
            <a:off x="3457360" y="1809016"/>
            <a:ext cx="539936" cy="1764000"/>
            <a:chOff x="478884" y="2629940"/>
            <a:chExt cx="539936" cy="1764000"/>
          </a:xfrm>
          <a:solidFill>
            <a:schemeClr val="bg1">
              <a:lumMod val="75000"/>
            </a:schemeClr>
          </a:solidFill>
        </p:grpSpPr>
        <p:sp>
          <p:nvSpPr>
            <p:cNvPr id="127" name="Rectangle 50">
              <a:extLst>
                <a:ext uri="{FF2B5EF4-FFF2-40B4-BE49-F238E27FC236}">
                  <a16:creationId xmlns:a16="http://schemas.microsoft.com/office/drawing/2014/main" id="{DB339AFC-4803-43C1-B85B-613B434F6B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8884" y="2629940"/>
              <a:ext cx="270000" cy="1764000"/>
            </a:xfrm>
            <a:prstGeom prst="rect">
              <a:avLst/>
            </a:prstGeom>
            <a:grpFill/>
            <a:ln w="9525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b" anchorCtr="0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 dirty="0"/>
            </a:p>
          </p:txBody>
        </p:sp>
        <p:sp>
          <p:nvSpPr>
            <p:cNvPr id="128" name="Rectangle 51">
              <a:extLst>
                <a:ext uri="{FF2B5EF4-FFF2-40B4-BE49-F238E27FC236}">
                  <a16:creationId xmlns:a16="http://schemas.microsoft.com/office/drawing/2014/main" id="{D186BEBC-1492-4E11-8D13-94A4B9DEC4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8820" y="2988164"/>
              <a:ext cx="270000" cy="14040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b" anchorCtr="0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 dirty="0"/>
            </a:p>
          </p:txBody>
        </p:sp>
      </p:grpSp>
      <p:grpSp>
        <p:nvGrpSpPr>
          <p:cNvPr id="129" name="组合 128">
            <a:extLst>
              <a:ext uri="{FF2B5EF4-FFF2-40B4-BE49-F238E27FC236}">
                <a16:creationId xmlns:a16="http://schemas.microsoft.com/office/drawing/2014/main" id="{9E646E55-055B-470A-942D-465F2E0FFAD5}"/>
              </a:ext>
            </a:extLst>
          </p:cNvPr>
          <p:cNvGrpSpPr/>
          <p:nvPr/>
        </p:nvGrpSpPr>
        <p:grpSpPr>
          <a:xfrm>
            <a:off x="4537360" y="1987240"/>
            <a:ext cx="523533" cy="1584000"/>
            <a:chOff x="433494" y="2830843"/>
            <a:chExt cx="523533" cy="1584000"/>
          </a:xfrm>
        </p:grpSpPr>
        <p:sp>
          <p:nvSpPr>
            <p:cNvPr id="130" name="Rectangle 50">
              <a:extLst>
                <a:ext uri="{FF2B5EF4-FFF2-40B4-BE49-F238E27FC236}">
                  <a16:creationId xmlns:a16="http://schemas.microsoft.com/office/drawing/2014/main" id="{28600FE6-CA46-40FF-A2D3-6A5C766D2D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3494" y="2830843"/>
              <a:ext cx="270000" cy="15840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b" anchorCtr="0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 dirty="0"/>
            </a:p>
          </p:txBody>
        </p:sp>
        <p:sp>
          <p:nvSpPr>
            <p:cNvPr id="131" name="Rectangle 51">
              <a:extLst>
                <a:ext uri="{FF2B5EF4-FFF2-40B4-BE49-F238E27FC236}">
                  <a16:creationId xmlns:a16="http://schemas.microsoft.com/office/drawing/2014/main" id="{1A31193D-67D5-4E37-8591-E6DBC50537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9181" y="3370843"/>
              <a:ext cx="257846" cy="10440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b" anchorCtr="0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</p:grpSp>
      <p:grpSp>
        <p:nvGrpSpPr>
          <p:cNvPr id="132" name="组合 131">
            <a:extLst>
              <a:ext uri="{FF2B5EF4-FFF2-40B4-BE49-F238E27FC236}">
                <a16:creationId xmlns:a16="http://schemas.microsoft.com/office/drawing/2014/main" id="{A5FB4648-255F-4577-87E4-D23A4532A00B}"/>
              </a:ext>
            </a:extLst>
          </p:cNvPr>
          <p:cNvGrpSpPr/>
          <p:nvPr/>
        </p:nvGrpSpPr>
        <p:grpSpPr>
          <a:xfrm>
            <a:off x="5617360" y="1425722"/>
            <a:ext cx="537712" cy="2145518"/>
            <a:chOff x="424867" y="3184977"/>
            <a:chExt cx="537712" cy="2145518"/>
          </a:xfrm>
        </p:grpSpPr>
        <p:sp>
          <p:nvSpPr>
            <p:cNvPr id="133" name="Rectangle 50">
              <a:extLst>
                <a:ext uri="{FF2B5EF4-FFF2-40B4-BE49-F238E27FC236}">
                  <a16:creationId xmlns:a16="http://schemas.microsoft.com/office/drawing/2014/main" id="{83150B0B-64CE-42E1-A6F2-37DCDC7017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4867" y="3184977"/>
              <a:ext cx="270000" cy="214527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b" anchorCtr="0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 dirty="0"/>
            </a:p>
          </p:txBody>
        </p:sp>
        <p:sp>
          <p:nvSpPr>
            <p:cNvPr id="134" name="Rectangle 51">
              <a:extLst>
                <a:ext uri="{FF2B5EF4-FFF2-40B4-BE49-F238E27FC236}">
                  <a16:creationId xmlns:a16="http://schemas.microsoft.com/office/drawing/2014/main" id="{832CACD9-DCAF-4F37-BE5C-9CA26FC4E5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2579" y="4646495"/>
              <a:ext cx="270000" cy="6840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b" anchorCtr="0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 dirty="0"/>
            </a:p>
          </p:txBody>
        </p:sp>
      </p:grpSp>
      <p:grpSp>
        <p:nvGrpSpPr>
          <p:cNvPr id="135" name="组合 134">
            <a:extLst>
              <a:ext uri="{FF2B5EF4-FFF2-40B4-BE49-F238E27FC236}">
                <a16:creationId xmlns:a16="http://schemas.microsoft.com/office/drawing/2014/main" id="{79B2684A-F6D1-4E4C-A3C5-32F900FEB85C}"/>
              </a:ext>
            </a:extLst>
          </p:cNvPr>
          <p:cNvGrpSpPr/>
          <p:nvPr/>
        </p:nvGrpSpPr>
        <p:grpSpPr>
          <a:xfrm>
            <a:off x="6715360" y="2167240"/>
            <a:ext cx="543347" cy="1404000"/>
            <a:chOff x="424868" y="3202371"/>
            <a:chExt cx="543347" cy="1404000"/>
          </a:xfrm>
        </p:grpSpPr>
        <p:sp>
          <p:nvSpPr>
            <p:cNvPr id="136" name="Rectangle 50">
              <a:extLst>
                <a:ext uri="{FF2B5EF4-FFF2-40B4-BE49-F238E27FC236}">
                  <a16:creationId xmlns:a16="http://schemas.microsoft.com/office/drawing/2014/main" id="{6F59D1D9-6B2D-4095-A227-CF729444A2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4868" y="3562371"/>
              <a:ext cx="270000" cy="10440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b" anchorCtr="0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 dirty="0"/>
            </a:p>
          </p:txBody>
        </p:sp>
        <p:sp>
          <p:nvSpPr>
            <p:cNvPr id="137" name="Rectangle 51">
              <a:extLst>
                <a:ext uri="{FF2B5EF4-FFF2-40B4-BE49-F238E27FC236}">
                  <a16:creationId xmlns:a16="http://schemas.microsoft.com/office/drawing/2014/main" id="{0B003E38-2516-48CF-93A2-9F3F37DC3C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8215" y="3202371"/>
              <a:ext cx="270000" cy="14040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b" anchorCtr="0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 dirty="0"/>
            </a:p>
          </p:txBody>
        </p:sp>
      </p:grpSp>
      <p:sp>
        <p:nvSpPr>
          <p:cNvPr id="138" name="Rectangle 7">
            <a:extLst>
              <a:ext uri="{FF2B5EF4-FFF2-40B4-BE49-F238E27FC236}">
                <a16:creationId xmlns:a16="http://schemas.microsoft.com/office/drawing/2014/main" id="{70C8F705-9F5C-4EDE-A294-5892E67D74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1185" y="1484784"/>
            <a:ext cx="56938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en-US" altLang="zh-TW" dirty="0">
                <a:solidFill>
                  <a:srgbClr val="0066FF"/>
                </a:solidFill>
                <a:ea typeface="標楷體" panose="03000509000000000000" pitchFamily="65" charset="-120"/>
              </a:rPr>
              <a:t>500</a:t>
            </a:r>
          </a:p>
        </p:txBody>
      </p:sp>
      <p:sp>
        <p:nvSpPr>
          <p:cNvPr id="139" name="Rectangle 7">
            <a:extLst>
              <a:ext uri="{FF2B5EF4-FFF2-40B4-BE49-F238E27FC236}">
                <a16:creationId xmlns:a16="http://schemas.microsoft.com/office/drawing/2014/main" id="{1933F313-3807-475A-974B-E1D021D1D3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1982" y="1847657"/>
            <a:ext cx="56938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en-US" altLang="zh-TW" dirty="0">
                <a:solidFill>
                  <a:srgbClr val="0066FF"/>
                </a:solidFill>
                <a:ea typeface="標楷體" panose="03000509000000000000" pitchFamily="65" charset="-120"/>
              </a:rPr>
              <a:t>400</a:t>
            </a:r>
          </a:p>
        </p:txBody>
      </p:sp>
      <p:sp>
        <p:nvSpPr>
          <p:cNvPr id="140" name="Rectangle 7">
            <a:extLst>
              <a:ext uri="{FF2B5EF4-FFF2-40B4-BE49-F238E27FC236}">
                <a16:creationId xmlns:a16="http://schemas.microsoft.com/office/drawing/2014/main" id="{0171770D-F9A2-4C04-8D1E-1BFB822CC5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2692" y="2564904"/>
            <a:ext cx="56938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en-US" altLang="zh-TW" dirty="0">
                <a:solidFill>
                  <a:srgbClr val="0066FF"/>
                </a:solidFill>
                <a:ea typeface="標楷體" panose="03000509000000000000" pitchFamily="65" charset="-120"/>
              </a:rPr>
              <a:t>200</a:t>
            </a:r>
          </a:p>
        </p:txBody>
      </p:sp>
      <p:sp>
        <p:nvSpPr>
          <p:cNvPr id="141" name="Rectangle 7">
            <a:extLst>
              <a:ext uri="{FF2B5EF4-FFF2-40B4-BE49-F238E27FC236}">
                <a16:creationId xmlns:a16="http://schemas.microsoft.com/office/drawing/2014/main" id="{CC78C1B1-D46B-4F33-962B-5D515E17FF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2776" y="1988840"/>
            <a:ext cx="56938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en-US" altLang="zh-TW" dirty="0">
                <a:solidFill>
                  <a:srgbClr val="0066FF"/>
                </a:solidFill>
                <a:ea typeface="標楷體" panose="03000509000000000000" pitchFamily="65" charset="-120"/>
              </a:rPr>
              <a:t>350</a:t>
            </a:r>
          </a:p>
        </p:txBody>
      </p:sp>
      <p:sp>
        <p:nvSpPr>
          <p:cNvPr id="142" name="Rectangle 7">
            <a:extLst>
              <a:ext uri="{FF2B5EF4-FFF2-40B4-BE49-F238E27FC236}">
                <a16:creationId xmlns:a16="http://schemas.microsoft.com/office/drawing/2014/main" id="{F8AF3FC6-988A-4011-BC05-E374CA83A5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6621" y="5157286"/>
            <a:ext cx="178321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en-US" altLang="zh-TW" sz="2400" dirty="0">
                <a:solidFill>
                  <a:srgbClr val="0066FF"/>
                </a:solidFill>
                <a:ea typeface="標楷體" panose="03000509000000000000" pitchFamily="65" charset="-120"/>
              </a:rPr>
              <a:t>(500</a:t>
            </a:r>
            <a:r>
              <a:rPr lang="zh-CN" altLang="en-US" sz="2400" b="1" dirty="0">
                <a:solidFill>
                  <a:srgbClr val="0066FF"/>
                </a:solidFill>
                <a:ea typeface="標楷體" panose="03000509000000000000" pitchFamily="65" charset="-120"/>
              </a:rPr>
              <a:t>＋</a:t>
            </a:r>
            <a:r>
              <a:rPr kumimoji="0" lang="en-US" altLang="zh-TW" sz="2400" dirty="0">
                <a:solidFill>
                  <a:srgbClr val="0066FF"/>
                </a:solidFill>
                <a:ea typeface="標楷體" panose="03000509000000000000" pitchFamily="65" charset="-120"/>
              </a:rPr>
              <a:t>400</a:t>
            </a:r>
            <a:r>
              <a:rPr lang="en-US" altLang="zh-CN" sz="2400" dirty="0">
                <a:solidFill>
                  <a:srgbClr val="0066FF"/>
                </a:solidFill>
                <a:ea typeface="標楷體" panose="03000509000000000000" pitchFamily="65" charset="-120"/>
              </a:rPr>
              <a:t>)</a:t>
            </a:r>
            <a:endParaRPr kumimoji="0" lang="en-US" altLang="zh-TW" sz="24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cxnSp>
        <p:nvCxnSpPr>
          <p:cNvPr id="143" name="直接连接符 142">
            <a:extLst>
              <a:ext uri="{FF2B5EF4-FFF2-40B4-BE49-F238E27FC236}">
                <a16:creationId xmlns:a16="http://schemas.microsoft.com/office/drawing/2014/main" id="{C8899205-35EF-4220-9DA1-FF166C65FBDC}"/>
              </a:ext>
            </a:extLst>
          </p:cNvPr>
          <p:cNvCxnSpPr/>
          <p:nvPr/>
        </p:nvCxnSpPr>
        <p:spPr bwMode="auto">
          <a:xfrm flipV="1">
            <a:off x="1587855" y="4523056"/>
            <a:ext cx="607881" cy="0"/>
          </a:xfrm>
          <a:prstGeom prst="line">
            <a:avLst/>
          </a:prstGeom>
          <a:solidFill>
            <a:schemeClr val="bg1"/>
          </a:solidFill>
          <a:ln w="28575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</p:cxnSp>
      <p:cxnSp>
        <p:nvCxnSpPr>
          <p:cNvPr id="144" name="直接连接符 143">
            <a:extLst>
              <a:ext uri="{FF2B5EF4-FFF2-40B4-BE49-F238E27FC236}">
                <a16:creationId xmlns:a16="http://schemas.microsoft.com/office/drawing/2014/main" id="{AB8E6A87-E089-45F4-B0C0-BB7B76DC1E87}"/>
              </a:ext>
            </a:extLst>
          </p:cNvPr>
          <p:cNvCxnSpPr/>
          <p:nvPr/>
        </p:nvCxnSpPr>
        <p:spPr bwMode="auto">
          <a:xfrm>
            <a:off x="4049633" y="4523056"/>
            <a:ext cx="1702727" cy="0"/>
          </a:xfrm>
          <a:prstGeom prst="line">
            <a:avLst/>
          </a:prstGeom>
          <a:solidFill>
            <a:schemeClr val="bg1"/>
          </a:solidFill>
          <a:ln w="28575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</p:cxnSp>
      <p:sp>
        <p:nvSpPr>
          <p:cNvPr id="145" name="Rectangle 7">
            <a:extLst>
              <a:ext uri="{FF2B5EF4-FFF2-40B4-BE49-F238E27FC236}">
                <a16:creationId xmlns:a16="http://schemas.microsoft.com/office/drawing/2014/main" id="{9C525E40-D1FA-4CCF-B61C-1588DBA8B2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17378" y="5160275"/>
            <a:ext cx="178321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en-US" altLang="zh-TW" sz="2400" dirty="0">
                <a:solidFill>
                  <a:srgbClr val="0066FF"/>
                </a:solidFill>
                <a:ea typeface="標楷體" panose="03000509000000000000" pitchFamily="65" charset="-120"/>
              </a:rPr>
              <a:t>(200</a:t>
            </a:r>
            <a:r>
              <a:rPr lang="zh-CN" altLang="en-US" sz="2400" b="1" dirty="0">
                <a:solidFill>
                  <a:srgbClr val="0066FF"/>
                </a:solidFill>
                <a:ea typeface="標楷體" panose="03000509000000000000" pitchFamily="65" charset="-120"/>
              </a:rPr>
              <a:t>＋</a:t>
            </a:r>
            <a:r>
              <a:rPr kumimoji="0" lang="en-US" altLang="zh-TW" sz="2400" dirty="0">
                <a:solidFill>
                  <a:srgbClr val="0066FF"/>
                </a:solidFill>
                <a:ea typeface="標楷體" panose="03000509000000000000" pitchFamily="65" charset="-120"/>
              </a:rPr>
              <a:t>350</a:t>
            </a:r>
            <a:r>
              <a:rPr lang="en-US" altLang="zh-CN" sz="2400" dirty="0">
                <a:solidFill>
                  <a:srgbClr val="0066FF"/>
                </a:solidFill>
                <a:ea typeface="標楷體" panose="03000509000000000000" pitchFamily="65" charset="-120"/>
              </a:rPr>
              <a:t>)</a:t>
            </a:r>
            <a:endParaRPr kumimoji="0" lang="en-US" altLang="zh-TW" sz="24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146" name="Rectangle 7">
            <a:extLst>
              <a:ext uri="{FF2B5EF4-FFF2-40B4-BE49-F238E27FC236}">
                <a16:creationId xmlns:a16="http://schemas.microsoft.com/office/drawing/2014/main" id="{1A0079F4-541A-4F60-AA36-8590CBB4E6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2479" y="5157192"/>
            <a:ext cx="57258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zh-CN" altLang="en-US" sz="2400" dirty="0">
                <a:solidFill>
                  <a:srgbClr val="0066FF"/>
                </a:solidFill>
                <a:ea typeface="標楷體" panose="03000509000000000000" pitchFamily="65" charset="-120"/>
              </a:rPr>
              <a:t>多：</a:t>
            </a:r>
            <a:r>
              <a:rPr kumimoji="0" lang="en-US" altLang="zh-TW" sz="2400" dirty="0">
                <a:solidFill>
                  <a:srgbClr val="0066FF"/>
                </a:solidFill>
                <a:ea typeface="標楷體" panose="03000509000000000000" pitchFamily="65" charset="-120"/>
              </a:rPr>
              <a:t>                  </a:t>
            </a:r>
            <a:r>
              <a:rPr lang="zh-TW" altLang="en-US" sz="2400" dirty="0">
                <a:solidFill>
                  <a:srgbClr val="0066FF"/>
                </a:solidFill>
                <a:ea typeface="DFKai-SB" panose="03000509000000000000" pitchFamily="65" charset="-120"/>
                <a:cs typeface="Times New Roman" panose="02020603050405020304" pitchFamily="18" charset="0"/>
              </a:rPr>
              <a:t>－</a:t>
            </a:r>
            <a:r>
              <a:rPr kumimoji="0" lang="en-US" altLang="zh-TW" sz="2400" dirty="0">
                <a:solidFill>
                  <a:srgbClr val="0066FF"/>
                </a:solidFill>
                <a:ea typeface="標楷體" panose="03000509000000000000" pitchFamily="65" charset="-120"/>
              </a:rPr>
              <a:t>                   </a:t>
            </a:r>
            <a:r>
              <a:rPr lang="en-US" altLang="zh-TW" sz="2400" dirty="0">
                <a:solidFill>
                  <a:srgbClr val="0066FF"/>
                </a:solidFill>
                <a:ea typeface="DFKai-SB" panose="03000509000000000000" pitchFamily="65" charset="-120"/>
                <a:cs typeface="Times New Roman" panose="02020603050405020304" pitchFamily="18" charset="0"/>
              </a:rPr>
              <a:t>= 350(</a:t>
            </a:r>
            <a:r>
              <a:rPr lang="zh-CN" altLang="en-US" sz="2400" dirty="0">
                <a:solidFill>
                  <a:srgbClr val="0066FF"/>
                </a:solidFill>
                <a:ea typeface="DFKai-SB" panose="03000509000000000000" pitchFamily="65" charset="-120"/>
                <a:cs typeface="Times New Roman" panose="02020603050405020304" pitchFamily="18" charset="0"/>
              </a:rPr>
              <a:t>人</a:t>
            </a:r>
            <a:r>
              <a:rPr lang="en-US" altLang="zh-TW" sz="2400" dirty="0">
                <a:solidFill>
                  <a:srgbClr val="0066FF"/>
                </a:solidFill>
                <a:ea typeface="DFKai-SB" panose="03000509000000000000" pitchFamily="65" charset="-120"/>
                <a:cs typeface="Times New Roman" panose="02020603050405020304" pitchFamily="18" charset="0"/>
              </a:rPr>
              <a:t>)</a:t>
            </a:r>
            <a:endParaRPr kumimoji="0" lang="en-US" altLang="zh-TW" sz="24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" grpId="0"/>
      <p:bldP spid="139" grpId="0"/>
      <p:bldP spid="140" grpId="0"/>
      <p:bldP spid="141" grpId="0"/>
      <p:bldP spid="142" grpId="0"/>
      <p:bldP spid="145" grpId="0"/>
      <p:bldP spid="14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122" name="直接连接符 104">
            <a:extLst>
              <a:ext uri="{FF2B5EF4-FFF2-40B4-BE49-F238E27FC236}">
                <a16:creationId xmlns:a16="http://schemas.microsoft.com/office/drawing/2014/main" id="{3A70B400-92AF-4CD1-95F0-B0C6FD4A03F1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-1765300" y="3068638"/>
            <a:ext cx="4465638" cy="144462"/>
          </a:xfrm>
          <a:prstGeom prst="line">
            <a:avLst/>
          </a:prstGeom>
          <a:noFill/>
          <a:ln>
            <a:noFill/>
          </a:ln>
          <a:effectLst>
            <a:outerShdw dist="35921" dir="2700000" algn="ctr" rotWithShape="0">
              <a:srgbClr val="C0C0C0">
                <a:alpha val="79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cxnSp>
      <p:sp>
        <p:nvSpPr>
          <p:cNvPr id="5123" name="Text Box 82">
            <a:extLst>
              <a:ext uri="{FF2B5EF4-FFF2-40B4-BE49-F238E27FC236}">
                <a16:creationId xmlns:a16="http://schemas.microsoft.com/office/drawing/2014/main" id="{8BFC29F5-700E-4AD0-AE1E-5154DF8EE7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56896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/>
              <a:t>模擬試卷</a:t>
            </a:r>
            <a:r>
              <a:rPr lang="en-US" altLang="zh-TW" sz="3400" b="1"/>
              <a:t>(</a:t>
            </a:r>
            <a:r>
              <a:rPr lang="zh-TW" altLang="en-US" sz="3400" b="1"/>
              <a:t>一</a:t>
            </a:r>
            <a:r>
              <a:rPr lang="en-US" altLang="zh-TW" sz="3400" b="1"/>
              <a:t>)</a:t>
            </a:r>
          </a:p>
        </p:txBody>
      </p:sp>
      <p:sp>
        <p:nvSpPr>
          <p:cNvPr id="5124" name="Text Box 5">
            <a:extLst>
              <a:ext uri="{FF2B5EF4-FFF2-40B4-BE49-F238E27FC236}">
                <a16:creationId xmlns:a16="http://schemas.microsoft.com/office/drawing/2014/main" id="{CB57B146-1DA5-4C77-A2E9-DABB4DBA34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963" y="1006475"/>
            <a:ext cx="8125469" cy="107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909638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317625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25613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1336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90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048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05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9624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ts val="4000"/>
              </a:lnSpc>
            </a:pPr>
            <a:r>
              <a:rPr lang="en-US" altLang="zh-TW" sz="2800" dirty="0">
                <a:ea typeface="標楷體" panose="03000509000000000000" pitchFamily="65" charset="-120"/>
              </a:rPr>
              <a:t>37. (a)</a:t>
            </a:r>
            <a:r>
              <a:rPr lang="zh-TW" altLang="en-US" sz="2800" dirty="0">
                <a:ea typeface="標楷體" panose="03000509000000000000" pitchFamily="65" charset="-120"/>
              </a:rPr>
              <a:t>五月的顧客人數比四月的多多少人？（只須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eaLnBrk="1" hangingPunct="1">
              <a:lnSpc>
                <a:spcPts val="4000"/>
              </a:lnSpc>
            </a:pPr>
            <a:r>
              <a:rPr lang="zh-TW" altLang="en-US" sz="2800" dirty="0">
                <a:ea typeface="標楷體" panose="03000509000000000000" pitchFamily="65" charset="-120"/>
              </a:rPr>
              <a:t>          寫出答案）</a:t>
            </a:r>
            <a:r>
              <a:rPr lang="en-US" altLang="zh-TW" sz="2800" dirty="0">
                <a:ea typeface="標楷體" panose="03000509000000000000" pitchFamily="65" charset="-120"/>
              </a:rPr>
              <a:t>[2</a:t>
            </a:r>
            <a:r>
              <a:rPr lang="zh-TW" altLang="en-US" sz="2800" dirty="0">
                <a:ea typeface="標楷體" panose="03000509000000000000" pitchFamily="65" charset="-120"/>
              </a:rPr>
              <a:t>分</a:t>
            </a:r>
            <a:r>
              <a:rPr lang="en-US" altLang="zh-TW" sz="2800" dirty="0">
                <a:ea typeface="標楷體" panose="03000509000000000000" pitchFamily="65" charset="-120"/>
              </a:rPr>
              <a:t>]</a:t>
            </a:r>
            <a:endParaRPr lang="en-US" altLang="zh-CN" sz="2800" dirty="0">
              <a:ea typeface="標楷體" panose="03000509000000000000" pitchFamily="65" charset="-120"/>
            </a:endParaRPr>
          </a:p>
        </p:txBody>
      </p:sp>
      <p:sp>
        <p:nvSpPr>
          <p:cNvPr id="65" name="Rectangle 6">
            <a:extLst>
              <a:ext uri="{FF2B5EF4-FFF2-40B4-BE49-F238E27FC236}">
                <a16:creationId xmlns:a16="http://schemas.microsoft.com/office/drawing/2014/main" id="{94EDF468-8529-47BC-A835-821D809C99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5413" y="2281954"/>
            <a:ext cx="6840537" cy="1075038"/>
          </a:xfrm>
          <a:prstGeom prst="rect">
            <a:avLst/>
          </a:prstGeom>
          <a:solidFill>
            <a:srgbClr val="D1FFB7"/>
          </a:solidFill>
          <a:ln>
            <a:noFill/>
          </a:ln>
        </p:spPr>
        <p:txBody>
          <a:bodyPr wrap="none"/>
          <a:lstStyle>
            <a:lvl1pPr marL="88900" indent="41275" algn="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909638" indent="-285750" algn="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317625" indent="-228600" algn="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25613" indent="-228600" algn="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133600" indent="-228600" algn="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908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0480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052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9624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l" eaLnBrk="1" hangingPunct="1">
              <a:lnSpc>
                <a:spcPct val="60000"/>
              </a:lnSpc>
              <a:defRPr/>
            </a:pPr>
            <a:endParaRPr lang="zh-TW" altLang="en-US" sz="2800" dirty="0">
              <a:ea typeface="標楷體" panose="03000509000000000000" pitchFamily="65" charset="-120"/>
            </a:endParaRPr>
          </a:p>
          <a:p>
            <a:pPr marL="0" indent="0" algn="l" eaLnBrk="1" hangingPunct="1">
              <a:spcAft>
                <a:spcPts val="600"/>
              </a:spcAft>
              <a:defRPr/>
            </a:pPr>
            <a:r>
              <a:rPr lang="zh-TW" altLang="en-US" sz="2800" dirty="0">
                <a:ea typeface="標楷體" panose="03000509000000000000" pitchFamily="65" charset="-120"/>
              </a:rPr>
              <a:t>五月的顧客人數比四月的多</a:t>
            </a:r>
            <a:r>
              <a:rPr lang="zh-TW" altLang="en-US" sz="2800" u="sng" dirty="0">
                <a:ea typeface="標楷體" panose="03000509000000000000" pitchFamily="65" charset="-120"/>
              </a:rPr>
              <a:t>                </a:t>
            </a:r>
            <a:r>
              <a:rPr lang="zh-TW" altLang="en-US" sz="2800" dirty="0">
                <a:ea typeface="標楷體" panose="03000509000000000000" pitchFamily="65" charset="-120"/>
              </a:rPr>
              <a:t>人。</a:t>
            </a:r>
          </a:p>
        </p:txBody>
      </p:sp>
      <p:sp>
        <p:nvSpPr>
          <p:cNvPr id="69" name="Text Box 70">
            <a:extLst>
              <a:ext uri="{FF2B5EF4-FFF2-40B4-BE49-F238E27FC236}">
                <a16:creationId xmlns:a16="http://schemas.microsoft.com/office/drawing/2014/main" id="{D4B48F40-3E7F-48C5-8F37-30824BF65A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3450" y="2545085"/>
            <a:ext cx="97313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TW" sz="2800" dirty="0">
                <a:solidFill>
                  <a:srgbClr val="FF0000"/>
                </a:solidFill>
              </a:rPr>
              <a:t>350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 animBg="1"/>
      <p:bldP spid="6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5">
            <a:extLst>
              <a:ext uri="{FF2B5EF4-FFF2-40B4-BE49-F238E27FC236}">
                <a16:creationId xmlns:a16="http://schemas.microsoft.com/office/drawing/2014/main" id="{FEBAD4D6-171D-4CFF-8131-A7A270B4B0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2125" y="973138"/>
            <a:ext cx="983531" cy="34721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355600" indent="-355600" algn="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909638" indent="-285750" algn="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317625" indent="-228600" algn="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25613" indent="-228600" algn="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133600" indent="-228600" algn="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908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0480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052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9624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514350" indent="-514350" algn="l" eaLnBrk="1" hangingPunct="1">
              <a:lnSpc>
                <a:spcPts val="1800"/>
              </a:lnSpc>
              <a:buFontTx/>
              <a:buAutoNum type="arabicPeriod" startAt="37"/>
              <a:defRPr/>
            </a:pPr>
            <a:r>
              <a:rPr lang="zh-CN" altLang="en-US" sz="2800" dirty="0">
                <a:ea typeface="標楷體" panose="03000509000000000000" pitchFamily="65" charset="-120"/>
              </a:rPr>
              <a:t>                 </a:t>
            </a:r>
            <a:endParaRPr lang="en-US" altLang="zh-CN" sz="2800" dirty="0">
              <a:ea typeface="標楷體" panose="03000509000000000000" pitchFamily="65" charset="-120"/>
            </a:endParaRPr>
          </a:p>
        </p:txBody>
      </p:sp>
      <p:sp>
        <p:nvSpPr>
          <p:cNvPr id="3078" name="Text Box 82">
            <a:extLst>
              <a:ext uri="{FF2B5EF4-FFF2-40B4-BE49-F238E27FC236}">
                <a16:creationId xmlns:a16="http://schemas.microsoft.com/office/drawing/2014/main" id="{32C8185A-71F2-4A08-B639-FDCAA7F8FA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56896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/>
              <a:t>模擬試卷</a:t>
            </a:r>
            <a:r>
              <a:rPr lang="en-US" altLang="zh-TW" sz="3400" b="1"/>
              <a:t>(</a:t>
            </a:r>
            <a:r>
              <a:rPr lang="zh-TW" altLang="en-US" sz="3400" b="1"/>
              <a:t>一</a:t>
            </a:r>
            <a:r>
              <a:rPr lang="en-US" altLang="zh-TW" sz="3400" b="1"/>
              <a:t>)</a:t>
            </a:r>
          </a:p>
        </p:txBody>
      </p:sp>
      <p:cxnSp>
        <p:nvCxnSpPr>
          <p:cNvPr id="66" name="直接连接符 104">
            <a:extLst>
              <a:ext uri="{FF2B5EF4-FFF2-40B4-BE49-F238E27FC236}">
                <a16:creationId xmlns:a16="http://schemas.microsoft.com/office/drawing/2014/main" id="{9F4C386F-F592-4F1C-8B66-B49DD8417A1E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-2113663" y="1557140"/>
            <a:ext cx="4465638" cy="144462"/>
          </a:xfrm>
          <a:prstGeom prst="line">
            <a:avLst/>
          </a:prstGeom>
          <a:noFill/>
          <a:ln>
            <a:noFill/>
          </a:ln>
          <a:effectLst>
            <a:outerShdw dist="35921" dir="2700000" algn="ctr" rotWithShape="0">
              <a:srgbClr val="C0C0C0">
                <a:alpha val="79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cxnSp>
      <p:sp>
        <p:nvSpPr>
          <p:cNvPr id="68" name="Rectangle 35">
            <a:extLst>
              <a:ext uri="{FF2B5EF4-FFF2-40B4-BE49-F238E27FC236}">
                <a16:creationId xmlns:a16="http://schemas.microsoft.com/office/drawing/2014/main" id="{71779010-1F77-4F6C-8A21-5DC173C927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69808" y="837382"/>
            <a:ext cx="326243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r>
              <a:rPr lang="zh-TW" altLang="en-US" sz="2000" u="sng" dirty="0">
                <a:ea typeface="標楷體" panose="03000509000000000000" pitchFamily="65" charset="-120"/>
              </a:rPr>
              <a:t>書局過去五個月的顧客人數</a:t>
            </a:r>
          </a:p>
        </p:txBody>
      </p:sp>
      <p:sp>
        <p:nvSpPr>
          <p:cNvPr id="70" name="Text Box 37">
            <a:extLst>
              <a:ext uri="{FF2B5EF4-FFF2-40B4-BE49-F238E27FC236}">
                <a16:creationId xmlns:a16="http://schemas.microsoft.com/office/drawing/2014/main" id="{EF09431E-771A-48A4-990C-63DE546CDA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9041" y="2689095"/>
            <a:ext cx="28872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CN" sz="2000" dirty="0"/>
              <a:t>2</a:t>
            </a:r>
            <a:endParaRPr lang="en-US" altLang="zh-TW" sz="2000" dirty="0"/>
          </a:p>
        </p:txBody>
      </p:sp>
      <p:sp>
        <p:nvSpPr>
          <p:cNvPr id="71" name="Text Box 38">
            <a:extLst>
              <a:ext uri="{FF2B5EF4-FFF2-40B4-BE49-F238E27FC236}">
                <a16:creationId xmlns:a16="http://schemas.microsoft.com/office/drawing/2014/main" id="{7B6E1086-15F4-494F-8DDF-A475F7341D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7237" y="1970009"/>
            <a:ext cx="36629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CN" sz="2000" dirty="0"/>
              <a:t>4</a:t>
            </a:r>
            <a:endParaRPr lang="en-US" altLang="zh-TW" sz="2000" dirty="0"/>
          </a:p>
        </p:txBody>
      </p:sp>
      <p:sp>
        <p:nvSpPr>
          <p:cNvPr id="72" name="Text Box 39">
            <a:extLst>
              <a:ext uri="{FF2B5EF4-FFF2-40B4-BE49-F238E27FC236}">
                <a16:creationId xmlns:a16="http://schemas.microsoft.com/office/drawing/2014/main" id="{1FECE95F-3CE6-4256-9222-EAE071D3A4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8141" y="1229261"/>
            <a:ext cx="36629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CN" sz="2000" dirty="0"/>
              <a:t>6</a:t>
            </a:r>
            <a:endParaRPr lang="en-US" altLang="zh-TW" sz="2000" dirty="0"/>
          </a:p>
        </p:txBody>
      </p:sp>
      <p:sp>
        <p:nvSpPr>
          <p:cNvPr id="74" name="Text Box 41">
            <a:extLst>
              <a:ext uri="{FF2B5EF4-FFF2-40B4-BE49-F238E27FC236}">
                <a16:creationId xmlns:a16="http://schemas.microsoft.com/office/drawing/2014/main" id="{F5FCB22E-043F-4395-AD1A-EDD1790611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00244" y="3534299"/>
            <a:ext cx="1171575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zh-CN" altLang="en-US" sz="2400" dirty="0">
                <a:ea typeface="標楷體" panose="03000509000000000000" pitchFamily="65" charset="-120"/>
              </a:rPr>
              <a:t>四月</a:t>
            </a:r>
            <a:endParaRPr lang="zh-TW" altLang="en-US" sz="2400" dirty="0">
              <a:ea typeface="標楷體" panose="03000509000000000000" pitchFamily="65" charset="-120"/>
            </a:endParaRPr>
          </a:p>
        </p:txBody>
      </p:sp>
      <p:sp>
        <p:nvSpPr>
          <p:cNvPr id="75" name="Text Box 42">
            <a:extLst>
              <a:ext uri="{FF2B5EF4-FFF2-40B4-BE49-F238E27FC236}">
                <a16:creationId xmlns:a16="http://schemas.microsoft.com/office/drawing/2014/main" id="{BE6747EC-FAB1-4682-9EB6-D54FB1E08B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82163" y="3535092"/>
            <a:ext cx="133985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zh-CN" altLang="en-US" sz="2400" dirty="0">
                <a:ea typeface="標楷體" panose="03000509000000000000" pitchFamily="65" charset="-120"/>
              </a:rPr>
              <a:t>五月</a:t>
            </a:r>
            <a:endParaRPr lang="zh-TW" altLang="en-US" sz="2400" dirty="0">
              <a:ea typeface="標楷體" panose="03000509000000000000" pitchFamily="65" charset="-120"/>
            </a:endParaRPr>
          </a:p>
        </p:txBody>
      </p:sp>
      <p:sp>
        <p:nvSpPr>
          <p:cNvPr id="76" name="Text Box 43">
            <a:extLst>
              <a:ext uri="{FF2B5EF4-FFF2-40B4-BE49-F238E27FC236}">
                <a16:creationId xmlns:a16="http://schemas.microsoft.com/office/drawing/2014/main" id="{441CA9A5-CD95-47A6-88E5-6EF7738EF7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49633" y="3533505"/>
            <a:ext cx="1560512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zh-CN" altLang="en-US" sz="2400" dirty="0">
                <a:ea typeface="標楷體" panose="03000509000000000000" pitchFamily="65" charset="-120"/>
              </a:rPr>
              <a:t>六月</a:t>
            </a:r>
            <a:endParaRPr lang="zh-TW" altLang="en-US" sz="2400" dirty="0">
              <a:ea typeface="標楷體" panose="03000509000000000000" pitchFamily="65" charset="-120"/>
            </a:endParaRPr>
          </a:p>
        </p:txBody>
      </p:sp>
      <p:sp>
        <p:nvSpPr>
          <p:cNvPr id="77" name="Text Box 45">
            <a:extLst>
              <a:ext uri="{FF2B5EF4-FFF2-40B4-BE49-F238E27FC236}">
                <a16:creationId xmlns:a16="http://schemas.microsoft.com/office/drawing/2014/main" id="{75D6D937-3BCD-48EF-B4AD-271A280D6B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6584" y="3539426"/>
            <a:ext cx="117157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zh-CN" altLang="en-US" sz="2400" dirty="0">
                <a:ea typeface="標楷體" panose="03000509000000000000" pitchFamily="65" charset="-120"/>
              </a:rPr>
              <a:t>八月</a:t>
            </a:r>
            <a:endParaRPr lang="zh-TW" altLang="en-US" sz="2400" dirty="0">
              <a:ea typeface="標楷體" panose="03000509000000000000" pitchFamily="65" charset="-120"/>
            </a:endParaRPr>
          </a:p>
        </p:txBody>
      </p:sp>
      <p:sp>
        <p:nvSpPr>
          <p:cNvPr id="78" name="Text Box 46">
            <a:extLst>
              <a:ext uri="{FF2B5EF4-FFF2-40B4-BE49-F238E27FC236}">
                <a16:creationId xmlns:a16="http://schemas.microsoft.com/office/drawing/2014/main" id="{5E9AAA9C-CE34-44A8-A324-66E23EA569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79791" y="3543101"/>
            <a:ext cx="93662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zh-CN" altLang="en-US" sz="2400" dirty="0">
                <a:ea typeface="標楷體" panose="03000509000000000000" pitchFamily="65" charset="-120"/>
              </a:rPr>
              <a:t>月份</a:t>
            </a:r>
            <a:endParaRPr lang="zh-TW" altLang="en-US" sz="2400" dirty="0">
              <a:ea typeface="標楷體" panose="03000509000000000000" pitchFamily="65" charset="-120"/>
            </a:endParaRPr>
          </a:p>
        </p:txBody>
      </p:sp>
      <p:sp>
        <p:nvSpPr>
          <p:cNvPr id="85" name="Text Box 37">
            <a:extLst>
              <a:ext uri="{FF2B5EF4-FFF2-40B4-BE49-F238E27FC236}">
                <a16:creationId xmlns:a16="http://schemas.microsoft.com/office/drawing/2014/main" id="{7EFC8D8E-50BD-48A2-954D-2CC45C8AB5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6265" y="3361055"/>
            <a:ext cx="31532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TW" sz="2000" dirty="0"/>
              <a:t>0</a:t>
            </a:r>
          </a:p>
        </p:txBody>
      </p:sp>
      <p:graphicFrame>
        <p:nvGraphicFramePr>
          <p:cNvPr id="86" name="表格 2">
            <a:extLst>
              <a:ext uri="{FF2B5EF4-FFF2-40B4-BE49-F238E27FC236}">
                <a16:creationId xmlns:a16="http://schemas.microsoft.com/office/drawing/2014/main" id="{6ED943AB-1A20-49D3-8116-C1C64DCB0CB2}"/>
              </a:ext>
            </a:extLst>
          </p:cNvPr>
          <p:cNvGraphicFramePr>
            <a:graphicFrameLocks noGrp="1"/>
          </p:cNvGraphicFramePr>
          <p:nvPr/>
        </p:nvGraphicFramePr>
        <p:xfrm>
          <a:off x="1884478" y="1435616"/>
          <a:ext cx="5947096" cy="21452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947096">
                  <a:extLst>
                    <a:ext uri="{9D8B030D-6E8A-4147-A177-3AD203B41FA5}">
                      <a16:colId xmlns:a16="http://schemas.microsoft.com/office/drawing/2014/main" val="1456261885"/>
                    </a:ext>
                  </a:extLst>
                </a:gridCol>
              </a:tblGrid>
              <a:tr h="367807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zh-CN" altLang="en-US" dirty="0"/>
                    </a:p>
                  </a:txBody>
                  <a:tcPr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3805618"/>
                  </a:ext>
                </a:extLst>
              </a:tr>
              <a:tr h="367807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zh-CN" altLang="en-US" dirty="0"/>
                    </a:p>
                  </a:txBody>
                  <a:tcPr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7457346"/>
                  </a:ext>
                </a:extLst>
              </a:tr>
              <a:tr h="367807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zh-CN" altLang="en-US" dirty="0"/>
                    </a:p>
                  </a:txBody>
                  <a:tcPr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7204396"/>
                  </a:ext>
                </a:extLst>
              </a:tr>
              <a:tr h="367807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zh-CN" altLang="en-US" dirty="0"/>
                    </a:p>
                  </a:txBody>
                  <a:tcPr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0343141"/>
                  </a:ext>
                </a:extLst>
              </a:tr>
              <a:tr h="378140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zh-CN" altLang="en-US" dirty="0"/>
                    </a:p>
                  </a:txBody>
                  <a:tcPr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238418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zh-CN" altLang="en-US" dirty="0"/>
                    </a:p>
                  </a:txBody>
                  <a:tcPr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282233885"/>
                  </a:ext>
                </a:extLst>
              </a:tr>
            </a:tbl>
          </a:graphicData>
        </a:graphic>
      </p:graphicFrame>
      <p:sp>
        <p:nvSpPr>
          <p:cNvPr id="87" name="Text Box 39">
            <a:extLst>
              <a:ext uri="{FF2B5EF4-FFF2-40B4-BE49-F238E27FC236}">
                <a16:creationId xmlns:a16="http://schemas.microsoft.com/office/drawing/2014/main" id="{531F6E4F-A379-474E-9233-9B1788859A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9880" y="1621792"/>
            <a:ext cx="36629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CN" sz="2000" dirty="0"/>
              <a:t>5</a:t>
            </a:r>
            <a:endParaRPr lang="en-US" altLang="zh-TW" sz="2000" dirty="0"/>
          </a:p>
        </p:txBody>
      </p:sp>
      <p:sp>
        <p:nvSpPr>
          <p:cNvPr id="95" name="Text Box 38">
            <a:extLst>
              <a:ext uri="{FF2B5EF4-FFF2-40B4-BE49-F238E27FC236}">
                <a16:creationId xmlns:a16="http://schemas.microsoft.com/office/drawing/2014/main" id="{5B5022FE-46DD-401C-84EE-933DA59228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7745" y="2322746"/>
            <a:ext cx="36629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CN" sz="2000" dirty="0"/>
              <a:t>3</a:t>
            </a:r>
            <a:endParaRPr lang="en-US" altLang="zh-TW" sz="2000" dirty="0"/>
          </a:p>
        </p:txBody>
      </p:sp>
      <p:sp>
        <p:nvSpPr>
          <p:cNvPr id="97" name="Text Box 37">
            <a:extLst>
              <a:ext uri="{FF2B5EF4-FFF2-40B4-BE49-F238E27FC236}">
                <a16:creationId xmlns:a16="http://schemas.microsoft.com/office/drawing/2014/main" id="{D7626BF0-B421-4CA8-982F-A889BDBE10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6265" y="3068960"/>
            <a:ext cx="28872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CN" sz="2000" dirty="0"/>
              <a:t>1</a:t>
            </a:r>
            <a:endParaRPr lang="en-US" altLang="zh-TW" sz="2000" dirty="0"/>
          </a:p>
        </p:txBody>
      </p:sp>
      <p:sp>
        <p:nvSpPr>
          <p:cNvPr id="121" name="Text Box 45">
            <a:extLst>
              <a:ext uri="{FF2B5EF4-FFF2-40B4-BE49-F238E27FC236}">
                <a16:creationId xmlns:a16="http://schemas.microsoft.com/office/drawing/2014/main" id="{40B6DA10-6E2D-4494-B155-A203080782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2080" y="3543683"/>
            <a:ext cx="117157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zh-CN" altLang="en-US" sz="2400" dirty="0">
                <a:ea typeface="標楷體" panose="03000509000000000000" pitchFamily="65" charset="-120"/>
              </a:rPr>
              <a:t>七月</a:t>
            </a:r>
            <a:endParaRPr lang="zh-TW" altLang="en-US" sz="2400" dirty="0">
              <a:ea typeface="標楷體" panose="03000509000000000000" pitchFamily="65" charset="-120"/>
            </a:endParaRPr>
          </a:p>
        </p:txBody>
      </p:sp>
      <p:sp>
        <p:nvSpPr>
          <p:cNvPr id="122" name="Text Box 5">
            <a:extLst>
              <a:ext uri="{FF2B5EF4-FFF2-40B4-BE49-F238E27FC236}">
                <a16:creationId xmlns:a16="http://schemas.microsoft.com/office/drawing/2014/main" id="{B110547E-424F-4A3F-98FE-84FB21259E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3608" y="4005064"/>
            <a:ext cx="7827962" cy="1075038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marL="355600" indent="-355600" algn="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909638" indent="-285750" algn="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317625" indent="-228600" algn="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25613" indent="-228600" algn="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133600" indent="-228600" algn="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908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0480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052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9624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 algn="l" eaLnBrk="1" hangingPunct="1">
              <a:lnSpc>
                <a:spcPts val="4000"/>
              </a:lnSpc>
              <a:defRPr/>
            </a:pPr>
            <a:r>
              <a:rPr lang="en-US" altLang="zh-TW" sz="2800" dirty="0">
                <a:ea typeface="標楷體" panose="03000509000000000000" pitchFamily="65" charset="-120"/>
              </a:rPr>
              <a:t>(b)</a:t>
            </a:r>
            <a:r>
              <a:rPr lang="zh-TW" altLang="en-US" sz="2800" dirty="0">
                <a:ea typeface="標楷體" panose="03000509000000000000" pitchFamily="65" charset="-120"/>
              </a:rPr>
              <a:t>在過去五個月，共有多少個月的顧客人數達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marL="0" indent="0" algn="l" eaLnBrk="1" hangingPunct="1">
              <a:lnSpc>
                <a:spcPts val="4000"/>
              </a:lnSpc>
              <a:defRPr/>
            </a:pPr>
            <a:r>
              <a:rPr lang="en-US" altLang="zh-TW" sz="2800" dirty="0">
                <a:ea typeface="標楷體" panose="03000509000000000000" pitchFamily="65" charset="-120"/>
              </a:rPr>
              <a:t>     800</a:t>
            </a:r>
            <a:r>
              <a:rPr lang="zh-TW" altLang="en-US" sz="2800" dirty="0">
                <a:ea typeface="標楷體" panose="03000509000000000000" pitchFamily="65" charset="-120"/>
              </a:rPr>
              <a:t>人或以上？ （只須寫出答案）</a:t>
            </a:r>
            <a:r>
              <a:rPr lang="en-US" altLang="zh-TW" sz="2800" dirty="0">
                <a:ea typeface="標楷體" panose="03000509000000000000" pitchFamily="65" charset="-120"/>
              </a:rPr>
              <a:t>[2</a:t>
            </a:r>
            <a:r>
              <a:rPr lang="zh-TW" altLang="en-US" sz="2800" dirty="0">
                <a:ea typeface="標楷體" panose="03000509000000000000" pitchFamily="65" charset="-120"/>
              </a:rPr>
              <a:t>分</a:t>
            </a:r>
            <a:r>
              <a:rPr lang="en-US" altLang="zh-TW" sz="2800" dirty="0">
                <a:ea typeface="標楷體" panose="03000509000000000000" pitchFamily="65" charset="-120"/>
              </a:rPr>
              <a:t>]</a:t>
            </a:r>
            <a:endParaRPr lang="en-US" altLang="zh-CN" sz="2800" dirty="0">
              <a:ea typeface="標楷體" panose="03000509000000000000" pitchFamily="65" charset="-120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05C346F1-0223-40BA-BF42-95FA9E84CA90}"/>
              </a:ext>
            </a:extLst>
          </p:cNvPr>
          <p:cNvSpPr txBox="1"/>
          <p:nvPr/>
        </p:nvSpPr>
        <p:spPr>
          <a:xfrm rot="16200000">
            <a:off x="414695" y="2269158"/>
            <a:ext cx="20797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>
                <a:ea typeface="標楷體" panose="03000509000000000000" pitchFamily="65" charset="-120"/>
              </a:rPr>
              <a:t>顧客人數</a:t>
            </a:r>
            <a:r>
              <a:rPr lang="en-US" altLang="zh-CN" sz="2000" dirty="0">
                <a:ea typeface="標楷體" panose="03000509000000000000" pitchFamily="65" charset="-120"/>
              </a:rPr>
              <a:t>(</a:t>
            </a:r>
            <a:r>
              <a:rPr lang="zh-CN" altLang="en-US" sz="2000" dirty="0">
                <a:ea typeface="標楷體" panose="03000509000000000000" pitchFamily="65" charset="-120"/>
              </a:rPr>
              <a:t>百人</a:t>
            </a:r>
            <a:r>
              <a:rPr lang="en-US" altLang="zh-CN" sz="2000" dirty="0">
                <a:ea typeface="標楷體" panose="03000509000000000000" pitchFamily="65" charset="-120"/>
              </a:rPr>
              <a:t>)</a:t>
            </a:r>
            <a:endParaRPr lang="zh-CN" altLang="en-US" sz="2000" dirty="0">
              <a:ea typeface="標楷體" panose="03000509000000000000" pitchFamily="65" charset="-120"/>
            </a:endParaRPr>
          </a:p>
        </p:txBody>
      </p:sp>
      <p:grpSp>
        <p:nvGrpSpPr>
          <p:cNvPr id="47" name="组合 46">
            <a:extLst>
              <a:ext uri="{FF2B5EF4-FFF2-40B4-BE49-F238E27FC236}">
                <a16:creationId xmlns:a16="http://schemas.microsoft.com/office/drawing/2014/main" id="{4E29DA2A-9716-479C-A84F-CFA6882B0249}"/>
              </a:ext>
            </a:extLst>
          </p:cNvPr>
          <p:cNvGrpSpPr/>
          <p:nvPr/>
        </p:nvGrpSpPr>
        <p:grpSpPr>
          <a:xfrm>
            <a:off x="7890150" y="1435616"/>
            <a:ext cx="959495" cy="769248"/>
            <a:chOff x="7890150" y="1435616"/>
            <a:chExt cx="959495" cy="769248"/>
          </a:xfrm>
        </p:grpSpPr>
        <p:grpSp>
          <p:nvGrpSpPr>
            <p:cNvPr id="48" name="组合 47">
              <a:extLst>
                <a:ext uri="{FF2B5EF4-FFF2-40B4-BE49-F238E27FC236}">
                  <a16:creationId xmlns:a16="http://schemas.microsoft.com/office/drawing/2014/main" id="{3633ADE8-4612-49FD-9B89-C6CA319AC64D}"/>
                </a:ext>
              </a:extLst>
            </p:cNvPr>
            <p:cNvGrpSpPr/>
            <p:nvPr/>
          </p:nvGrpSpPr>
          <p:grpSpPr>
            <a:xfrm>
              <a:off x="7890150" y="1435616"/>
              <a:ext cx="959495" cy="369332"/>
              <a:chOff x="7860977" y="1403685"/>
              <a:chExt cx="959495" cy="369332"/>
            </a:xfrm>
          </p:grpSpPr>
          <p:sp>
            <p:nvSpPr>
              <p:cNvPr id="52" name="Text Box 44">
                <a:extLst>
                  <a:ext uri="{FF2B5EF4-FFF2-40B4-BE49-F238E27FC236}">
                    <a16:creationId xmlns:a16="http://schemas.microsoft.com/office/drawing/2014/main" id="{395794E9-7E2C-4999-9867-59E70C00F49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920528" y="1403685"/>
                <a:ext cx="899944" cy="36933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999999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zh-CN" altLang="en-US" dirty="0">
                    <a:ea typeface="標楷體" panose="03000509000000000000" pitchFamily="65" charset="-120"/>
                  </a:rPr>
                  <a:t>男性</a:t>
                </a:r>
                <a:endParaRPr lang="zh-TW" altLang="en-US" dirty="0">
                  <a:ea typeface="標楷體" panose="03000509000000000000" pitchFamily="65" charset="-120"/>
                </a:endParaRPr>
              </a:p>
            </p:txBody>
          </p:sp>
          <p:sp>
            <p:nvSpPr>
              <p:cNvPr id="53" name="Rectangle 50">
                <a:extLst>
                  <a:ext uri="{FF2B5EF4-FFF2-40B4-BE49-F238E27FC236}">
                    <a16:creationId xmlns:a16="http://schemas.microsoft.com/office/drawing/2014/main" id="{9EB33AD9-5FF5-4176-8BF4-DB56DBC4AA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860977" y="1499743"/>
                <a:ext cx="270000" cy="201065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endParaRPr lang="zh-CN" altLang="en-US" dirty="0"/>
              </a:p>
            </p:txBody>
          </p:sp>
        </p:grpSp>
        <p:grpSp>
          <p:nvGrpSpPr>
            <p:cNvPr id="49" name="组合 48">
              <a:extLst>
                <a:ext uri="{FF2B5EF4-FFF2-40B4-BE49-F238E27FC236}">
                  <a16:creationId xmlns:a16="http://schemas.microsoft.com/office/drawing/2014/main" id="{9591512F-F5EE-4ECB-B91B-82191AF8ECC3}"/>
                </a:ext>
              </a:extLst>
            </p:cNvPr>
            <p:cNvGrpSpPr/>
            <p:nvPr/>
          </p:nvGrpSpPr>
          <p:grpSpPr>
            <a:xfrm>
              <a:off x="7890150" y="1835532"/>
              <a:ext cx="895026" cy="369332"/>
              <a:chOff x="8202049" y="1403484"/>
              <a:chExt cx="895026" cy="369332"/>
            </a:xfrm>
          </p:grpSpPr>
          <p:sp>
            <p:nvSpPr>
              <p:cNvPr id="50" name="Rectangle 51">
                <a:extLst>
                  <a:ext uri="{FF2B5EF4-FFF2-40B4-BE49-F238E27FC236}">
                    <a16:creationId xmlns:a16="http://schemas.microsoft.com/office/drawing/2014/main" id="{3BC15B1F-129E-43C2-B29E-3A2430B3E7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202049" y="1499743"/>
                <a:ext cx="270000" cy="201065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endParaRPr lang="zh-CN" altLang="en-US" dirty="0"/>
              </a:p>
            </p:txBody>
          </p:sp>
          <p:sp>
            <p:nvSpPr>
              <p:cNvPr id="51" name="Text Box 44">
                <a:extLst>
                  <a:ext uri="{FF2B5EF4-FFF2-40B4-BE49-F238E27FC236}">
                    <a16:creationId xmlns:a16="http://schemas.microsoft.com/office/drawing/2014/main" id="{B877E7DB-396C-41DB-A5BB-8E2ABD1F73B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359942" y="1403484"/>
                <a:ext cx="737133" cy="36933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999999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zh-CN" altLang="en-US" dirty="0">
                    <a:ea typeface="標楷體" panose="03000509000000000000" pitchFamily="65" charset="-120"/>
                  </a:rPr>
                  <a:t>女性</a:t>
                </a:r>
                <a:endParaRPr lang="zh-TW" altLang="en-US" dirty="0">
                  <a:ea typeface="標楷體" panose="03000509000000000000" pitchFamily="65" charset="-120"/>
                </a:endParaRPr>
              </a:p>
            </p:txBody>
          </p:sp>
        </p:grpSp>
      </p:grpSp>
      <p:grpSp>
        <p:nvGrpSpPr>
          <p:cNvPr id="54" name="组合 53">
            <a:extLst>
              <a:ext uri="{FF2B5EF4-FFF2-40B4-BE49-F238E27FC236}">
                <a16:creationId xmlns:a16="http://schemas.microsoft.com/office/drawing/2014/main" id="{E7136D44-8935-4F58-B9D0-4E83598C30A3}"/>
              </a:ext>
            </a:extLst>
          </p:cNvPr>
          <p:cNvGrpSpPr/>
          <p:nvPr/>
        </p:nvGrpSpPr>
        <p:grpSpPr>
          <a:xfrm>
            <a:off x="2377360" y="2347240"/>
            <a:ext cx="540000" cy="1224000"/>
            <a:chOff x="2357784" y="1665024"/>
            <a:chExt cx="540000" cy="1224000"/>
          </a:xfrm>
        </p:grpSpPr>
        <p:sp>
          <p:nvSpPr>
            <p:cNvPr id="55" name="Rectangle 50">
              <a:extLst>
                <a:ext uri="{FF2B5EF4-FFF2-40B4-BE49-F238E27FC236}">
                  <a16:creationId xmlns:a16="http://schemas.microsoft.com/office/drawing/2014/main" id="{A2447C63-85BD-4C4B-BE0F-64DE74077A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57784" y="2205024"/>
              <a:ext cx="270000" cy="6840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b" anchorCtr="0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 dirty="0"/>
            </a:p>
          </p:txBody>
        </p:sp>
        <p:sp>
          <p:nvSpPr>
            <p:cNvPr id="56" name="Rectangle 51">
              <a:extLst>
                <a:ext uri="{FF2B5EF4-FFF2-40B4-BE49-F238E27FC236}">
                  <a16:creationId xmlns:a16="http://schemas.microsoft.com/office/drawing/2014/main" id="{478FFA11-D97A-448F-ABF5-51F7DA1D84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7784" y="1665024"/>
              <a:ext cx="270000" cy="12240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b" anchorCtr="0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 dirty="0"/>
            </a:p>
          </p:txBody>
        </p:sp>
      </p:grpSp>
      <p:grpSp>
        <p:nvGrpSpPr>
          <p:cNvPr id="57" name="组合 56">
            <a:extLst>
              <a:ext uri="{FF2B5EF4-FFF2-40B4-BE49-F238E27FC236}">
                <a16:creationId xmlns:a16="http://schemas.microsoft.com/office/drawing/2014/main" id="{644A0BCE-266C-4242-98B7-D85E0A94F2E9}"/>
              </a:ext>
            </a:extLst>
          </p:cNvPr>
          <p:cNvGrpSpPr/>
          <p:nvPr/>
        </p:nvGrpSpPr>
        <p:grpSpPr>
          <a:xfrm>
            <a:off x="3457360" y="1809016"/>
            <a:ext cx="539936" cy="1764000"/>
            <a:chOff x="478884" y="2629940"/>
            <a:chExt cx="539936" cy="1764000"/>
          </a:xfrm>
        </p:grpSpPr>
        <p:sp>
          <p:nvSpPr>
            <p:cNvPr id="58" name="Rectangle 50">
              <a:extLst>
                <a:ext uri="{FF2B5EF4-FFF2-40B4-BE49-F238E27FC236}">
                  <a16:creationId xmlns:a16="http://schemas.microsoft.com/office/drawing/2014/main" id="{CA4C232C-367F-4AA7-9FA5-3C723EE0D4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8884" y="2629940"/>
              <a:ext cx="270000" cy="17640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b" anchorCtr="0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 dirty="0"/>
            </a:p>
          </p:txBody>
        </p:sp>
        <p:sp>
          <p:nvSpPr>
            <p:cNvPr id="59" name="Rectangle 51">
              <a:extLst>
                <a:ext uri="{FF2B5EF4-FFF2-40B4-BE49-F238E27FC236}">
                  <a16:creationId xmlns:a16="http://schemas.microsoft.com/office/drawing/2014/main" id="{56189DE4-8E94-4424-B457-E20D5F95ED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8820" y="2988164"/>
              <a:ext cx="270000" cy="14040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b" anchorCtr="0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 dirty="0"/>
            </a:p>
          </p:txBody>
        </p:sp>
      </p:grpSp>
      <p:grpSp>
        <p:nvGrpSpPr>
          <p:cNvPr id="60" name="组合 59">
            <a:extLst>
              <a:ext uri="{FF2B5EF4-FFF2-40B4-BE49-F238E27FC236}">
                <a16:creationId xmlns:a16="http://schemas.microsoft.com/office/drawing/2014/main" id="{BE69BEDF-3774-4693-B569-0E41DA8F0480}"/>
              </a:ext>
            </a:extLst>
          </p:cNvPr>
          <p:cNvGrpSpPr/>
          <p:nvPr/>
        </p:nvGrpSpPr>
        <p:grpSpPr>
          <a:xfrm>
            <a:off x="4537360" y="1987240"/>
            <a:ext cx="523533" cy="1584000"/>
            <a:chOff x="433494" y="2830843"/>
            <a:chExt cx="523533" cy="1584000"/>
          </a:xfrm>
        </p:grpSpPr>
        <p:sp>
          <p:nvSpPr>
            <p:cNvPr id="61" name="Rectangle 50">
              <a:extLst>
                <a:ext uri="{FF2B5EF4-FFF2-40B4-BE49-F238E27FC236}">
                  <a16:creationId xmlns:a16="http://schemas.microsoft.com/office/drawing/2014/main" id="{47CADBB5-CE89-4F75-BED7-7FD01DDD17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3494" y="2830843"/>
              <a:ext cx="270000" cy="15840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b" anchorCtr="0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 dirty="0"/>
            </a:p>
          </p:txBody>
        </p:sp>
        <p:sp>
          <p:nvSpPr>
            <p:cNvPr id="62" name="Rectangle 51">
              <a:extLst>
                <a:ext uri="{FF2B5EF4-FFF2-40B4-BE49-F238E27FC236}">
                  <a16:creationId xmlns:a16="http://schemas.microsoft.com/office/drawing/2014/main" id="{4E74EBA2-95C4-40CD-99BA-6983F033C5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9181" y="3370843"/>
              <a:ext cx="257846" cy="10440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b" anchorCtr="0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 dirty="0"/>
            </a:p>
          </p:txBody>
        </p:sp>
      </p:grpSp>
      <p:grpSp>
        <p:nvGrpSpPr>
          <p:cNvPr id="63" name="组合 62">
            <a:extLst>
              <a:ext uri="{FF2B5EF4-FFF2-40B4-BE49-F238E27FC236}">
                <a16:creationId xmlns:a16="http://schemas.microsoft.com/office/drawing/2014/main" id="{7E44316E-ED4C-4837-A260-5FDE8D4A16D3}"/>
              </a:ext>
            </a:extLst>
          </p:cNvPr>
          <p:cNvGrpSpPr/>
          <p:nvPr/>
        </p:nvGrpSpPr>
        <p:grpSpPr>
          <a:xfrm>
            <a:off x="5617360" y="1425722"/>
            <a:ext cx="537712" cy="2145518"/>
            <a:chOff x="424867" y="3184977"/>
            <a:chExt cx="537712" cy="2145518"/>
          </a:xfrm>
        </p:grpSpPr>
        <p:sp>
          <p:nvSpPr>
            <p:cNvPr id="64" name="Rectangle 50">
              <a:extLst>
                <a:ext uri="{FF2B5EF4-FFF2-40B4-BE49-F238E27FC236}">
                  <a16:creationId xmlns:a16="http://schemas.microsoft.com/office/drawing/2014/main" id="{4D25FCAF-0C31-4DCD-B9C1-EF02528C60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4867" y="3184977"/>
              <a:ext cx="270000" cy="214527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b" anchorCtr="0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 dirty="0"/>
            </a:p>
          </p:txBody>
        </p:sp>
        <p:sp>
          <p:nvSpPr>
            <p:cNvPr id="65" name="Rectangle 51">
              <a:extLst>
                <a:ext uri="{FF2B5EF4-FFF2-40B4-BE49-F238E27FC236}">
                  <a16:creationId xmlns:a16="http://schemas.microsoft.com/office/drawing/2014/main" id="{CEE10112-D5AC-4538-90B8-2775D17C8A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2579" y="4646495"/>
              <a:ext cx="270000" cy="6840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b" anchorCtr="0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 dirty="0"/>
            </a:p>
          </p:txBody>
        </p:sp>
      </p:grpSp>
      <p:grpSp>
        <p:nvGrpSpPr>
          <p:cNvPr id="67" name="组合 66">
            <a:extLst>
              <a:ext uri="{FF2B5EF4-FFF2-40B4-BE49-F238E27FC236}">
                <a16:creationId xmlns:a16="http://schemas.microsoft.com/office/drawing/2014/main" id="{3CD17EB5-083F-46F7-8019-228A3A40F57F}"/>
              </a:ext>
            </a:extLst>
          </p:cNvPr>
          <p:cNvGrpSpPr/>
          <p:nvPr/>
        </p:nvGrpSpPr>
        <p:grpSpPr>
          <a:xfrm>
            <a:off x="6715360" y="2167240"/>
            <a:ext cx="543347" cy="1404000"/>
            <a:chOff x="424868" y="3202371"/>
            <a:chExt cx="543347" cy="1404000"/>
          </a:xfrm>
        </p:grpSpPr>
        <p:sp>
          <p:nvSpPr>
            <p:cNvPr id="69" name="Rectangle 50">
              <a:extLst>
                <a:ext uri="{FF2B5EF4-FFF2-40B4-BE49-F238E27FC236}">
                  <a16:creationId xmlns:a16="http://schemas.microsoft.com/office/drawing/2014/main" id="{F6BC9336-8F01-4384-B84E-2B08376549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4868" y="3562371"/>
              <a:ext cx="270000" cy="10440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b" anchorCtr="0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 dirty="0"/>
            </a:p>
          </p:txBody>
        </p:sp>
        <p:sp>
          <p:nvSpPr>
            <p:cNvPr id="73" name="Rectangle 51">
              <a:extLst>
                <a:ext uri="{FF2B5EF4-FFF2-40B4-BE49-F238E27FC236}">
                  <a16:creationId xmlns:a16="http://schemas.microsoft.com/office/drawing/2014/main" id="{DC7B9481-4DF9-4BD5-A872-C4A808995C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8215" y="3202371"/>
              <a:ext cx="270000" cy="14040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b" anchorCtr="0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 dirty="0"/>
            </a:p>
          </p:txBody>
        </p:sp>
      </p:grpSp>
      <p:cxnSp>
        <p:nvCxnSpPr>
          <p:cNvPr id="79" name="直接连接符 78">
            <a:extLst>
              <a:ext uri="{FF2B5EF4-FFF2-40B4-BE49-F238E27FC236}">
                <a16:creationId xmlns:a16="http://schemas.microsoft.com/office/drawing/2014/main" id="{47B6436B-54F2-4404-8D7F-4D062826E252}"/>
              </a:ext>
            </a:extLst>
          </p:cNvPr>
          <p:cNvCxnSpPr/>
          <p:nvPr/>
        </p:nvCxnSpPr>
        <p:spPr bwMode="auto">
          <a:xfrm flipV="1">
            <a:off x="6516215" y="4536000"/>
            <a:ext cx="1764000" cy="0"/>
          </a:xfrm>
          <a:prstGeom prst="line">
            <a:avLst/>
          </a:prstGeom>
          <a:solidFill>
            <a:schemeClr val="bg1"/>
          </a:solidFill>
          <a:ln w="28575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</p:cxnSp>
      <p:cxnSp>
        <p:nvCxnSpPr>
          <p:cNvPr id="80" name="直接连接符 79">
            <a:extLst>
              <a:ext uri="{FF2B5EF4-FFF2-40B4-BE49-F238E27FC236}">
                <a16:creationId xmlns:a16="http://schemas.microsoft.com/office/drawing/2014/main" id="{BC45CC6C-E579-4653-86CA-74FDBBB3118D}"/>
              </a:ext>
            </a:extLst>
          </p:cNvPr>
          <p:cNvCxnSpPr/>
          <p:nvPr/>
        </p:nvCxnSpPr>
        <p:spPr bwMode="auto">
          <a:xfrm flipV="1">
            <a:off x="1626265" y="5040000"/>
            <a:ext cx="2016000" cy="0"/>
          </a:xfrm>
          <a:prstGeom prst="line">
            <a:avLst/>
          </a:prstGeom>
          <a:solidFill>
            <a:schemeClr val="bg1"/>
          </a:solidFill>
          <a:ln w="28575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</p:cxnSp>
      <p:sp>
        <p:nvSpPr>
          <p:cNvPr id="81" name="Rectangle 7">
            <a:extLst>
              <a:ext uri="{FF2B5EF4-FFF2-40B4-BE49-F238E27FC236}">
                <a16:creationId xmlns:a16="http://schemas.microsoft.com/office/drawing/2014/main" id="{74AAFBCB-55A2-49DD-A568-7803F61E50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2692" y="2564904"/>
            <a:ext cx="56938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en-US" altLang="zh-TW" dirty="0">
                <a:solidFill>
                  <a:srgbClr val="0066FF"/>
                </a:solidFill>
                <a:ea typeface="標楷體" panose="03000509000000000000" pitchFamily="65" charset="-120"/>
              </a:rPr>
              <a:t>200</a:t>
            </a:r>
          </a:p>
        </p:txBody>
      </p:sp>
      <p:sp>
        <p:nvSpPr>
          <p:cNvPr id="82" name="Rectangle 7">
            <a:extLst>
              <a:ext uri="{FF2B5EF4-FFF2-40B4-BE49-F238E27FC236}">
                <a16:creationId xmlns:a16="http://schemas.microsoft.com/office/drawing/2014/main" id="{13ED114D-07F8-4774-A7C4-F8AC779030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2776" y="1988840"/>
            <a:ext cx="56938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en-US" altLang="zh-TW" dirty="0">
                <a:solidFill>
                  <a:srgbClr val="0066FF"/>
                </a:solidFill>
                <a:ea typeface="標楷體" panose="03000509000000000000" pitchFamily="65" charset="-120"/>
              </a:rPr>
              <a:t>350</a:t>
            </a:r>
          </a:p>
        </p:txBody>
      </p:sp>
      <p:sp>
        <p:nvSpPr>
          <p:cNvPr id="83" name="Rectangle 7">
            <a:extLst>
              <a:ext uri="{FF2B5EF4-FFF2-40B4-BE49-F238E27FC236}">
                <a16:creationId xmlns:a16="http://schemas.microsoft.com/office/drawing/2014/main" id="{9A769963-5D39-4C01-8ECC-C74F339503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1185" y="1484784"/>
            <a:ext cx="56938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en-US" altLang="zh-TW" dirty="0">
                <a:solidFill>
                  <a:srgbClr val="0066FF"/>
                </a:solidFill>
                <a:ea typeface="標楷體" panose="03000509000000000000" pitchFamily="65" charset="-120"/>
              </a:rPr>
              <a:t>500</a:t>
            </a:r>
          </a:p>
        </p:txBody>
      </p:sp>
      <p:sp>
        <p:nvSpPr>
          <p:cNvPr id="84" name="Rectangle 7">
            <a:extLst>
              <a:ext uri="{FF2B5EF4-FFF2-40B4-BE49-F238E27FC236}">
                <a16:creationId xmlns:a16="http://schemas.microsoft.com/office/drawing/2014/main" id="{541348DC-CF10-433F-9371-1151CCDDE0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1982" y="1847657"/>
            <a:ext cx="56938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en-US" altLang="zh-TW" dirty="0">
                <a:solidFill>
                  <a:srgbClr val="0066FF"/>
                </a:solidFill>
                <a:ea typeface="標楷體" panose="03000509000000000000" pitchFamily="65" charset="-120"/>
              </a:rPr>
              <a:t>400</a:t>
            </a:r>
          </a:p>
        </p:txBody>
      </p:sp>
      <p:sp>
        <p:nvSpPr>
          <p:cNvPr id="88" name="Rectangle 7">
            <a:extLst>
              <a:ext uri="{FF2B5EF4-FFF2-40B4-BE49-F238E27FC236}">
                <a16:creationId xmlns:a16="http://schemas.microsoft.com/office/drawing/2014/main" id="{C3D3CD44-B2DF-4923-9FA5-C6AC5969F6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7724" y="1669450"/>
            <a:ext cx="56938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en-US" altLang="zh-TW" dirty="0">
                <a:solidFill>
                  <a:srgbClr val="0066FF"/>
                </a:solidFill>
                <a:ea typeface="標楷體" panose="03000509000000000000" pitchFamily="65" charset="-120"/>
              </a:rPr>
              <a:t>450</a:t>
            </a:r>
          </a:p>
        </p:txBody>
      </p:sp>
      <p:sp>
        <p:nvSpPr>
          <p:cNvPr id="89" name="Rectangle 7">
            <a:extLst>
              <a:ext uri="{FF2B5EF4-FFF2-40B4-BE49-F238E27FC236}">
                <a16:creationId xmlns:a16="http://schemas.microsoft.com/office/drawing/2014/main" id="{7C1742B3-96D9-4F9B-BCA1-EF4801A77F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18521" y="2195572"/>
            <a:ext cx="56938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en-US" altLang="zh-TW" dirty="0">
                <a:solidFill>
                  <a:srgbClr val="0066FF"/>
                </a:solidFill>
                <a:ea typeface="標楷體" panose="03000509000000000000" pitchFamily="65" charset="-120"/>
              </a:rPr>
              <a:t>300</a:t>
            </a:r>
          </a:p>
        </p:txBody>
      </p:sp>
      <p:sp>
        <p:nvSpPr>
          <p:cNvPr id="90" name="Rectangle 7">
            <a:extLst>
              <a:ext uri="{FF2B5EF4-FFF2-40B4-BE49-F238E27FC236}">
                <a16:creationId xmlns:a16="http://schemas.microsoft.com/office/drawing/2014/main" id="{3D7B0367-360B-4F39-B1DB-4D007DDD8A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76886" y="1122749"/>
            <a:ext cx="56938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en-US" altLang="zh-TW" dirty="0">
                <a:solidFill>
                  <a:srgbClr val="0066FF"/>
                </a:solidFill>
                <a:ea typeface="標楷體" panose="03000509000000000000" pitchFamily="65" charset="-120"/>
              </a:rPr>
              <a:t>600</a:t>
            </a:r>
          </a:p>
        </p:txBody>
      </p:sp>
      <p:sp>
        <p:nvSpPr>
          <p:cNvPr id="91" name="Rectangle 7">
            <a:extLst>
              <a:ext uri="{FF2B5EF4-FFF2-40B4-BE49-F238E27FC236}">
                <a16:creationId xmlns:a16="http://schemas.microsoft.com/office/drawing/2014/main" id="{CF3BDF88-508B-4A0B-9C29-EC45A1933D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6435" y="2570294"/>
            <a:ext cx="56938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en-US" altLang="zh-TW" dirty="0">
                <a:solidFill>
                  <a:srgbClr val="0066FF"/>
                </a:solidFill>
                <a:ea typeface="標楷體" panose="03000509000000000000" pitchFamily="65" charset="-120"/>
              </a:rPr>
              <a:t>200</a:t>
            </a:r>
          </a:p>
        </p:txBody>
      </p:sp>
      <p:sp>
        <p:nvSpPr>
          <p:cNvPr id="92" name="Rectangle 7">
            <a:extLst>
              <a:ext uri="{FF2B5EF4-FFF2-40B4-BE49-F238E27FC236}">
                <a16:creationId xmlns:a16="http://schemas.microsoft.com/office/drawing/2014/main" id="{36C90A90-5E8F-462D-B5B8-90D9BF9121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29310" y="2182937"/>
            <a:ext cx="56938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en-US" altLang="zh-TW" dirty="0">
                <a:solidFill>
                  <a:srgbClr val="0066FF"/>
                </a:solidFill>
                <a:ea typeface="標楷體" panose="03000509000000000000" pitchFamily="65" charset="-120"/>
              </a:rPr>
              <a:t>300</a:t>
            </a:r>
          </a:p>
        </p:txBody>
      </p:sp>
      <p:sp>
        <p:nvSpPr>
          <p:cNvPr id="93" name="Rectangle 7">
            <a:extLst>
              <a:ext uri="{FF2B5EF4-FFF2-40B4-BE49-F238E27FC236}">
                <a16:creationId xmlns:a16="http://schemas.microsoft.com/office/drawing/2014/main" id="{4DC9129D-FC38-4ED8-8AAD-A8053888A3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3802" y="1870715"/>
            <a:ext cx="56938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en-US" altLang="zh-TW" dirty="0">
                <a:solidFill>
                  <a:srgbClr val="0066FF"/>
                </a:solidFill>
                <a:ea typeface="標楷體" panose="03000509000000000000" pitchFamily="65" charset="-120"/>
              </a:rPr>
              <a:t>400</a:t>
            </a:r>
          </a:p>
        </p:txBody>
      </p:sp>
      <p:sp>
        <p:nvSpPr>
          <p:cNvPr id="94" name="Rectangle 7">
            <a:extLst>
              <a:ext uri="{FF2B5EF4-FFF2-40B4-BE49-F238E27FC236}">
                <a16:creationId xmlns:a16="http://schemas.microsoft.com/office/drawing/2014/main" id="{92FDB62A-204B-4915-92CE-A92EA1F261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6429" y="1979548"/>
            <a:ext cx="56938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en-US" altLang="zh-TW" dirty="0">
                <a:solidFill>
                  <a:srgbClr val="0066FF"/>
                </a:solidFill>
                <a:ea typeface="標楷體" panose="03000509000000000000" pitchFamily="65" charset="-120"/>
              </a:rPr>
              <a:t>550</a:t>
            </a:r>
          </a:p>
        </p:txBody>
      </p:sp>
      <p:sp>
        <p:nvSpPr>
          <p:cNvPr id="96" name="Rectangle 7">
            <a:extLst>
              <a:ext uri="{FF2B5EF4-FFF2-40B4-BE49-F238E27FC236}">
                <a16:creationId xmlns:a16="http://schemas.microsoft.com/office/drawing/2014/main" id="{E92A2DB7-856B-444C-89A4-28F5DD4D7A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3458" y="1432734"/>
            <a:ext cx="56938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en-US" altLang="zh-TW" dirty="0">
                <a:solidFill>
                  <a:srgbClr val="0066FF"/>
                </a:solidFill>
                <a:ea typeface="標楷體" panose="03000509000000000000" pitchFamily="65" charset="-120"/>
              </a:rPr>
              <a:t>900</a:t>
            </a:r>
          </a:p>
        </p:txBody>
      </p:sp>
      <p:sp>
        <p:nvSpPr>
          <p:cNvPr id="98" name="Rectangle 7">
            <a:extLst>
              <a:ext uri="{FF2B5EF4-FFF2-40B4-BE49-F238E27FC236}">
                <a16:creationId xmlns:a16="http://schemas.microsoft.com/office/drawing/2014/main" id="{415332C3-56EA-4DA2-AF3F-CEF7C4C45E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16490" y="1628800"/>
            <a:ext cx="56938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en-US" altLang="zh-TW" dirty="0">
                <a:solidFill>
                  <a:srgbClr val="0066FF"/>
                </a:solidFill>
                <a:ea typeface="標楷體" panose="03000509000000000000" pitchFamily="65" charset="-120"/>
              </a:rPr>
              <a:t>750</a:t>
            </a:r>
          </a:p>
        </p:txBody>
      </p:sp>
      <p:sp>
        <p:nvSpPr>
          <p:cNvPr id="99" name="Rectangle 7">
            <a:extLst>
              <a:ext uri="{FF2B5EF4-FFF2-40B4-BE49-F238E27FC236}">
                <a16:creationId xmlns:a16="http://schemas.microsoft.com/office/drawing/2014/main" id="{85AD6184-00AA-4017-8D58-7135A6157D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5413" y="1122509"/>
            <a:ext cx="56938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en-US" altLang="zh-TW" dirty="0">
                <a:solidFill>
                  <a:srgbClr val="0066FF"/>
                </a:solidFill>
                <a:ea typeface="標楷體" panose="03000509000000000000" pitchFamily="65" charset="-120"/>
              </a:rPr>
              <a:t>800</a:t>
            </a:r>
          </a:p>
        </p:txBody>
      </p:sp>
      <p:sp>
        <p:nvSpPr>
          <p:cNvPr id="100" name="Rectangle 7">
            <a:extLst>
              <a:ext uri="{FF2B5EF4-FFF2-40B4-BE49-F238E27FC236}">
                <a16:creationId xmlns:a16="http://schemas.microsoft.com/office/drawing/2014/main" id="{F79AE5CB-316C-4F30-9DDD-81641AF1A4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05158" y="1835532"/>
            <a:ext cx="56938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en-US" altLang="zh-TW" dirty="0">
                <a:solidFill>
                  <a:srgbClr val="0066FF"/>
                </a:solidFill>
                <a:ea typeface="標楷體" panose="03000509000000000000" pitchFamily="65" charset="-120"/>
              </a:rPr>
              <a:t>700</a:t>
            </a:r>
          </a:p>
        </p:txBody>
      </p:sp>
      <p:sp>
        <p:nvSpPr>
          <p:cNvPr id="101" name="Text Box 47">
            <a:extLst>
              <a:ext uri="{FF2B5EF4-FFF2-40B4-BE49-F238E27FC236}">
                <a16:creationId xmlns:a16="http://schemas.microsoft.com/office/drawing/2014/main" id="{ED22F310-7A6F-4209-BB2E-B73779C3D2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9990" y="1331806"/>
            <a:ext cx="5762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2800" dirty="0">
                <a:solidFill>
                  <a:srgbClr val="0066FF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</a:t>
            </a:r>
            <a:endParaRPr lang="zh-TW" altLang="zh-TW" sz="2800" dirty="0">
              <a:solidFill>
                <a:srgbClr val="0066FF"/>
              </a:solidFill>
              <a:ea typeface="標楷體" panose="03000509000000000000" pitchFamily="65" charset="-120"/>
              <a:sym typeface="Wingdings" panose="05000000000000000000" pitchFamily="2" charset="2"/>
            </a:endParaRPr>
          </a:p>
        </p:txBody>
      </p:sp>
      <p:sp>
        <p:nvSpPr>
          <p:cNvPr id="102" name="Text Box 47">
            <a:extLst>
              <a:ext uri="{FF2B5EF4-FFF2-40B4-BE49-F238E27FC236}">
                <a16:creationId xmlns:a16="http://schemas.microsoft.com/office/drawing/2014/main" id="{E68BF597-8FF7-48D8-8C32-20210766BC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7593" y="1071521"/>
            <a:ext cx="5762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2800" dirty="0">
                <a:solidFill>
                  <a:srgbClr val="0066FF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</a:t>
            </a:r>
            <a:endParaRPr lang="zh-TW" altLang="zh-TW" sz="2800" dirty="0">
              <a:solidFill>
                <a:srgbClr val="0066FF"/>
              </a:solidFill>
              <a:ea typeface="標楷體" panose="03000509000000000000" pitchFamily="65" charset="-120"/>
              <a:sym typeface="Wingdings" panose="05000000000000000000" pitchFamily="2" charset="2"/>
            </a:endParaRPr>
          </a:p>
        </p:txBody>
      </p:sp>
      <p:sp>
        <p:nvSpPr>
          <p:cNvPr id="103" name="Rectangle 7">
            <a:extLst>
              <a:ext uri="{FF2B5EF4-FFF2-40B4-BE49-F238E27FC236}">
                <a16:creationId xmlns:a16="http://schemas.microsoft.com/office/drawing/2014/main" id="{450D7DC4-1225-4BFF-B662-F1C9F698B3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11325" y="5093168"/>
            <a:ext cx="38104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en-US" altLang="zh-CN" sz="2400" dirty="0">
                <a:solidFill>
                  <a:srgbClr val="0066FF"/>
                </a:solidFill>
                <a:ea typeface="標楷體" panose="03000509000000000000" pitchFamily="65" charset="-120"/>
              </a:rPr>
              <a:t>2</a:t>
            </a:r>
            <a:endParaRPr kumimoji="0" lang="en-US" altLang="zh-TW" sz="24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39863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000"/>
                            </p:stCondLst>
                            <p:childTnLst>
                              <p:par>
                                <p:cTn id="5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00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000"/>
                            </p:stCondLst>
                            <p:childTnLst>
                              <p:par>
                                <p:cTn id="7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000"/>
                            </p:stCondLst>
                            <p:childTnLst>
                              <p:par>
                                <p:cTn id="76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000"/>
                            </p:stCondLst>
                            <p:childTnLst>
                              <p:par>
                                <p:cTn id="8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000"/>
                            </p:stCondLst>
                            <p:childTnLst>
                              <p:par>
                                <p:cTn id="9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2000"/>
                            </p:stCondLst>
                            <p:childTnLst>
                              <p:par>
                                <p:cTn id="94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2000"/>
                            </p:stCondLst>
                            <p:childTnLst>
                              <p:par>
                                <p:cTn id="9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000"/>
                            </p:stCondLst>
                            <p:childTnLst>
                              <p:par>
                                <p:cTn id="10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" grpId="0"/>
      <p:bldP spid="81" grpId="1"/>
      <p:bldP spid="82" grpId="0"/>
      <p:bldP spid="82" grpId="1"/>
      <p:bldP spid="83" grpId="0"/>
      <p:bldP spid="83" grpId="1"/>
      <p:bldP spid="84" grpId="0"/>
      <p:bldP spid="84" grpId="1"/>
      <p:bldP spid="88" grpId="0"/>
      <p:bldP spid="88" grpId="1"/>
      <p:bldP spid="89" grpId="0"/>
      <p:bldP spid="89" grpId="1"/>
      <p:bldP spid="90" grpId="0"/>
      <p:bldP spid="90" grpId="1"/>
      <p:bldP spid="91" grpId="0"/>
      <p:bldP spid="91" grpId="1"/>
      <p:bldP spid="92" grpId="0"/>
      <p:bldP spid="92" grpId="1"/>
      <p:bldP spid="93" grpId="0"/>
      <p:bldP spid="93" grpId="1"/>
      <p:bldP spid="94" grpId="0"/>
      <p:bldP spid="96" grpId="0"/>
      <p:bldP spid="98" grpId="0"/>
      <p:bldP spid="99" grpId="0"/>
      <p:bldP spid="100" grpId="0"/>
      <p:bldP spid="101" grpId="0"/>
      <p:bldP spid="102" grpId="0"/>
      <p:bldP spid="10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122" name="直接连接符 104">
            <a:extLst>
              <a:ext uri="{FF2B5EF4-FFF2-40B4-BE49-F238E27FC236}">
                <a16:creationId xmlns:a16="http://schemas.microsoft.com/office/drawing/2014/main" id="{3A70B400-92AF-4CD1-95F0-B0C6FD4A03F1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-1765300" y="3068638"/>
            <a:ext cx="4465638" cy="144462"/>
          </a:xfrm>
          <a:prstGeom prst="line">
            <a:avLst/>
          </a:prstGeom>
          <a:noFill/>
          <a:ln>
            <a:noFill/>
          </a:ln>
          <a:effectLst>
            <a:outerShdw dist="35921" dir="2700000" algn="ctr" rotWithShape="0">
              <a:srgbClr val="C0C0C0">
                <a:alpha val="79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cxnSp>
      <p:sp>
        <p:nvSpPr>
          <p:cNvPr id="5123" name="Text Box 82">
            <a:extLst>
              <a:ext uri="{FF2B5EF4-FFF2-40B4-BE49-F238E27FC236}">
                <a16:creationId xmlns:a16="http://schemas.microsoft.com/office/drawing/2014/main" id="{8BFC29F5-700E-4AD0-AE1E-5154DF8EE7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56896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/>
              <a:t>模擬試卷</a:t>
            </a:r>
            <a:r>
              <a:rPr lang="en-US" altLang="zh-TW" sz="3400" b="1"/>
              <a:t>(</a:t>
            </a:r>
            <a:r>
              <a:rPr lang="zh-TW" altLang="en-US" sz="3400" b="1"/>
              <a:t>一</a:t>
            </a:r>
            <a:r>
              <a:rPr lang="en-US" altLang="zh-TW" sz="3400" b="1"/>
              <a:t>)</a:t>
            </a:r>
          </a:p>
        </p:txBody>
      </p:sp>
      <p:sp>
        <p:nvSpPr>
          <p:cNvPr id="5124" name="Text Box 5">
            <a:extLst>
              <a:ext uri="{FF2B5EF4-FFF2-40B4-BE49-F238E27FC236}">
                <a16:creationId xmlns:a16="http://schemas.microsoft.com/office/drawing/2014/main" id="{CB57B146-1DA5-4C77-A2E9-DABB4DBA34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963" y="1006475"/>
            <a:ext cx="8125469" cy="107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909638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317625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25613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1336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90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048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05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9624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ts val="4000"/>
              </a:lnSpc>
              <a:defRPr/>
            </a:pPr>
            <a:r>
              <a:rPr lang="en-US" altLang="zh-TW" sz="2800" dirty="0">
                <a:ea typeface="標楷體" panose="03000509000000000000" pitchFamily="65" charset="-120"/>
              </a:rPr>
              <a:t>37. (b)</a:t>
            </a:r>
            <a:r>
              <a:rPr lang="zh-TW" altLang="en-US" sz="2800" dirty="0">
                <a:ea typeface="標楷體" panose="03000509000000000000" pitchFamily="65" charset="-120"/>
              </a:rPr>
              <a:t>在過去五個月，共有多少個月的顧客人數達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eaLnBrk="1" hangingPunct="1">
              <a:lnSpc>
                <a:spcPts val="4000"/>
              </a:lnSpc>
              <a:defRPr/>
            </a:pPr>
            <a:r>
              <a:rPr lang="en-US" altLang="zh-TW" sz="2800" dirty="0">
                <a:ea typeface="標楷體" panose="03000509000000000000" pitchFamily="65" charset="-120"/>
              </a:rPr>
              <a:t>           800</a:t>
            </a:r>
            <a:r>
              <a:rPr lang="zh-TW" altLang="en-US" sz="2800" dirty="0">
                <a:ea typeface="標楷體" panose="03000509000000000000" pitchFamily="65" charset="-120"/>
              </a:rPr>
              <a:t>人或以上？ （只須寫出答案）</a:t>
            </a:r>
            <a:r>
              <a:rPr lang="en-US" altLang="zh-TW" sz="2800" dirty="0">
                <a:ea typeface="標楷體" panose="03000509000000000000" pitchFamily="65" charset="-120"/>
              </a:rPr>
              <a:t>[2</a:t>
            </a:r>
            <a:r>
              <a:rPr lang="zh-TW" altLang="en-US" sz="2800" dirty="0">
                <a:ea typeface="標楷體" panose="03000509000000000000" pitchFamily="65" charset="-120"/>
              </a:rPr>
              <a:t>分</a:t>
            </a:r>
            <a:r>
              <a:rPr lang="en-US" altLang="zh-TW" sz="2800" dirty="0">
                <a:ea typeface="標楷體" panose="03000509000000000000" pitchFamily="65" charset="-120"/>
              </a:rPr>
              <a:t>]</a:t>
            </a:r>
            <a:endParaRPr lang="en-US" altLang="zh-CN" sz="2800" dirty="0">
              <a:ea typeface="標楷體" panose="03000509000000000000" pitchFamily="65" charset="-120"/>
            </a:endParaRPr>
          </a:p>
        </p:txBody>
      </p:sp>
      <p:sp>
        <p:nvSpPr>
          <p:cNvPr id="65" name="Rectangle 6">
            <a:extLst>
              <a:ext uri="{FF2B5EF4-FFF2-40B4-BE49-F238E27FC236}">
                <a16:creationId xmlns:a16="http://schemas.microsoft.com/office/drawing/2014/main" id="{94EDF468-8529-47BC-A835-821D809C99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5413" y="2281954"/>
            <a:ext cx="7065019" cy="1580400"/>
          </a:xfrm>
          <a:prstGeom prst="rect">
            <a:avLst/>
          </a:prstGeom>
          <a:solidFill>
            <a:srgbClr val="D1FFB7"/>
          </a:solidFill>
          <a:ln>
            <a:noFill/>
          </a:ln>
        </p:spPr>
        <p:txBody>
          <a:bodyPr wrap="none"/>
          <a:lstStyle>
            <a:lvl1pPr marL="88900" indent="41275" algn="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909638" indent="-285750" algn="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317625" indent="-228600" algn="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25613" indent="-228600" algn="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133600" indent="-228600" algn="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908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0480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052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9624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l" eaLnBrk="1" hangingPunct="1">
              <a:lnSpc>
                <a:spcPct val="60000"/>
              </a:lnSpc>
              <a:defRPr/>
            </a:pPr>
            <a:endParaRPr lang="zh-TW" altLang="en-US" sz="2800" dirty="0">
              <a:ea typeface="標楷體" panose="03000509000000000000" pitchFamily="65" charset="-120"/>
            </a:endParaRPr>
          </a:p>
          <a:p>
            <a:pPr algn="l" eaLnBrk="1" hangingPunct="1">
              <a:lnSpc>
                <a:spcPts val="4000"/>
              </a:lnSpc>
              <a:defRPr/>
            </a:pPr>
            <a:r>
              <a:rPr lang="zh-TW" altLang="en-US" sz="2800" dirty="0">
                <a:ea typeface="標楷體" panose="03000509000000000000" pitchFamily="65" charset="-120"/>
              </a:rPr>
              <a:t>共有</a:t>
            </a:r>
            <a:r>
              <a:rPr lang="zh-TW" altLang="en-US" sz="2800" u="sng" dirty="0">
                <a:ea typeface="標楷體" panose="03000509000000000000" pitchFamily="65" charset="-120"/>
              </a:rPr>
              <a:t>                </a:t>
            </a:r>
            <a:r>
              <a:rPr lang="zh-TW" altLang="en-US" sz="2800" dirty="0">
                <a:ea typeface="標楷體" panose="03000509000000000000" pitchFamily="65" charset="-120"/>
              </a:rPr>
              <a:t>個月的顧客人數達</a:t>
            </a:r>
            <a:r>
              <a:rPr lang="en-US" altLang="zh-TW" sz="2800" dirty="0">
                <a:ea typeface="標楷體" panose="03000509000000000000" pitchFamily="65" charset="-120"/>
              </a:rPr>
              <a:t>800</a:t>
            </a:r>
            <a:r>
              <a:rPr lang="zh-TW" altLang="en-US" sz="2800" dirty="0">
                <a:ea typeface="標楷體" panose="03000509000000000000" pitchFamily="65" charset="-120"/>
              </a:rPr>
              <a:t>人或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algn="l" eaLnBrk="1" hangingPunct="1">
              <a:lnSpc>
                <a:spcPts val="4000"/>
              </a:lnSpc>
              <a:defRPr/>
            </a:pPr>
            <a:r>
              <a:rPr lang="zh-TW" altLang="en-US" sz="2800" dirty="0">
                <a:ea typeface="標楷體" panose="03000509000000000000" pitchFamily="65" charset="-120"/>
              </a:rPr>
              <a:t>以上。</a:t>
            </a:r>
          </a:p>
        </p:txBody>
      </p:sp>
      <p:sp>
        <p:nvSpPr>
          <p:cNvPr id="69" name="Text Box 70">
            <a:extLst>
              <a:ext uri="{FF2B5EF4-FFF2-40B4-BE49-F238E27FC236}">
                <a16:creationId xmlns:a16="http://schemas.microsoft.com/office/drawing/2014/main" id="{D4B48F40-3E7F-48C5-8F37-30824BF65A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82081" y="2616994"/>
            <a:ext cx="97313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TW" sz="2800" dirty="0">
                <a:solidFill>
                  <a:srgbClr val="FF0000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694412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 animBg="1"/>
      <p:bldP spid="6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表格 2">
            <a:extLst>
              <a:ext uri="{FF2B5EF4-FFF2-40B4-BE49-F238E27FC236}">
                <a16:creationId xmlns:a16="http://schemas.microsoft.com/office/drawing/2014/main" id="{5C1ED6FE-5485-458A-A5B3-7B1C0427E214}"/>
              </a:ext>
            </a:extLst>
          </p:cNvPr>
          <p:cNvGraphicFramePr>
            <a:graphicFrameLocks noGrp="1"/>
          </p:cNvGraphicFramePr>
          <p:nvPr/>
        </p:nvGraphicFramePr>
        <p:xfrm>
          <a:off x="1884478" y="1435616"/>
          <a:ext cx="5947096" cy="21452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947096">
                  <a:extLst>
                    <a:ext uri="{9D8B030D-6E8A-4147-A177-3AD203B41FA5}">
                      <a16:colId xmlns:a16="http://schemas.microsoft.com/office/drawing/2014/main" val="1456261885"/>
                    </a:ext>
                  </a:extLst>
                </a:gridCol>
              </a:tblGrid>
              <a:tr h="367807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zh-CN" altLang="en-US" dirty="0"/>
                    </a:p>
                  </a:txBody>
                  <a:tcPr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3805618"/>
                  </a:ext>
                </a:extLst>
              </a:tr>
              <a:tr h="367807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zh-CN" altLang="en-US" dirty="0"/>
                    </a:p>
                  </a:txBody>
                  <a:tcPr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7457346"/>
                  </a:ext>
                </a:extLst>
              </a:tr>
              <a:tr h="367807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zh-CN" altLang="en-US" dirty="0"/>
                    </a:p>
                  </a:txBody>
                  <a:tcPr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7204396"/>
                  </a:ext>
                </a:extLst>
              </a:tr>
              <a:tr h="367807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zh-CN" altLang="en-US" dirty="0"/>
                    </a:p>
                  </a:txBody>
                  <a:tcPr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0343141"/>
                  </a:ext>
                </a:extLst>
              </a:tr>
              <a:tr h="378140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zh-CN" altLang="en-US" dirty="0"/>
                    </a:p>
                  </a:txBody>
                  <a:tcPr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238418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zh-CN" altLang="en-US" dirty="0"/>
                    </a:p>
                  </a:txBody>
                  <a:tcPr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282233885"/>
                  </a:ext>
                </a:extLst>
              </a:tr>
            </a:tbl>
          </a:graphicData>
        </a:graphic>
      </p:graphicFrame>
      <p:sp>
        <p:nvSpPr>
          <p:cNvPr id="96" name="Rectangle 7">
            <a:extLst>
              <a:ext uri="{FF2B5EF4-FFF2-40B4-BE49-F238E27FC236}">
                <a16:creationId xmlns:a16="http://schemas.microsoft.com/office/drawing/2014/main" id="{0A4ADF76-1BDD-46D4-BD4D-34A559FC7A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7262" y="4935840"/>
            <a:ext cx="5925018" cy="973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ts val="3600"/>
              </a:lnSpc>
            </a:pPr>
            <a:r>
              <a:rPr kumimoji="0" lang="zh-TW" altLang="en-US" sz="2400" dirty="0">
                <a:solidFill>
                  <a:srgbClr val="0066FF"/>
                </a:solidFill>
                <a:ea typeface="標楷體" panose="03000509000000000000" pitchFamily="65" charset="-120"/>
              </a:rPr>
              <a:t>書局第二季度的收入是</a:t>
            </a:r>
            <a:r>
              <a:rPr kumimoji="0" lang="zh-CN" altLang="en-US" sz="2400" dirty="0">
                <a:solidFill>
                  <a:srgbClr val="0066FF"/>
                </a:solidFill>
                <a:ea typeface="標楷體" panose="03000509000000000000" pitchFamily="65" charset="-120"/>
              </a:rPr>
              <a:t>：</a:t>
            </a:r>
            <a:endParaRPr kumimoji="0" lang="en-US" altLang="zh-CN" sz="2400" dirty="0">
              <a:solidFill>
                <a:srgbClr val="0066FF"/>
              </a:solidFill>
              <a:ea typeface="標楷體" panose="03000509000000000000" pitchFamily="65" charset="-120"/>
            </a:endParaRPr>
          </a:p>
          <a:p>
            <a:pPr eaLnBrk="1" hangingPunct="1">
              <a:lnSpc>
                <a:spcPts val="3600"/>
              </a:lnSpc>
            </a:pPr>
            <a:r>
              <a:rPr kumimoji="0" lang="en-US" altLang="zh-CN" sz="2400" dirty="0">
                <a:solidFill>
                  <a:srgbClr val="0066FF"/>
                </a:solidFill>
                <a:ea typeface="標楷體" panose="03000509000000000000" pitchFamily="65" charset="-120"/>
              </a:rPr>
              <a:t>100×</a:t>
            </a:r>
            <a:r>
              <a:rPr lang="en-US" altLang="zh-CN" dirty="0">
                <a:sym typeface="Wingdings 2" panose="05020102010507070707" pitchFamily="18" charset="2"/>
              </a:rPr>
              <a:t> </a:t>
            </a:r>
            <a:r>
              <a:rPr kumimoji="0" lang="en-US" altLang="zh-TW" sz="2400" dirty="0">
                <a:solidFill>
                  <a:srgbClr val="0066FF"/>
                </a:solidFill>
                <a:ea typeface="標楷體" panose="03000509000000000000" pitchFamily="65" charset="-120"/>
              </a:rPr>
              <a:t>(200</a:t>
            </a:r>
            <a:r>
              <a:rPr lang="zh-CN" altLang="en-US" sz="2400" b="1" dirty="0">
                <a:solidFill>
                  <a:srgbClr val="0066FF"/>
                </a:solidFill>
                <a:ea typeface="標楷體" panose="03000509000000000000" pitchFamily="65" charset="-120"/>
              </a:rPr>
              <a:t>＋</a:t>
            </a:r>
            <a:r>
              <a:rPr kumimoji="0" lang="en-US" altLang="zh-TW" sz="2400" dirty="0">
                <a:solidFill>
                  <a:srgbClr val="0066FF"/>
                </a:solidFill>
                <a:ea typeface="標楷體" panose="03000509000000000000" pitchFamily="65" charset="-120"/>
              </a:rPr>
              <a:t>350</a:t>
            </a:r>
            <a:r>
              <a:rPr lang="zh-CN" altLang="en-US" sz="2400" b="1" dirty="0">
                <a:solidFill>
                  <a:srgbClr val="0066FF"/>
                </a:solidFill>
                <a:ea typeface="標楷體" panose="03000509000000000000" pitchFamily="65" charset="-120"/>
              </a:rPr>
              <a:t>＋</a:t>
            </a:r>
            <a:r>
              <a:rPr kumimoji="0" lang="en-US" altLang="zh-TW" sz="2400" dirty="0">
                <a:solidFill>
                  <a:srgbClr val="0066FF"/>
                </a:solidFill>
                <a:ea typeface="標楷體" panose="03000509000000000000" pitchFamily="65" charset="-120"/>
              </a:rPr>
              <a:t>500</a:t>
            </a:r>
            <a:r>
              <a:rPr lang="zh-CN" altLang="en-US" sz="2400" b="1" dirty="0">
                <a:solidFill>
                  <a:srgbClr val="0066FF"/>
                </a:solidFill>
                <a:ea typeface="標楷體" panose="03000509000000000000" pitchFamily="65" charset="-120"/>
              </a:rPr>
              <a:t>＋</a:t>
            </a:r>
            <a:r>
              <a:rPr kumimoji="0" lang="en-US" altLang="zh-TW" sz="2400" dirty="0">
                <a:solidFill>
                  <a:srgbClr val="0066FF"/>
                </a:solidFill>
                <a:ea typeface="標楷體" panose="03000509000000000000" pitchFamily="65" charset="-120"/>
              </a:rPr>
              <a:t>400</a:t>
            </a:r>
            <a:r>
              <a:rPr lang="zh-CN" altLang="en-US" sz="2400" b="1" dirty="0">
                <a:solidFill>
                  <a:srgbClr val="0066FF"/>
                </a:solidFill>
                <a:ea typeface="標楷體" panose="03000509000000000000" pitchFamily="65" charset="-120"/>
              </a:rPr>
              <a:t>＋</a:t>
            </a:r>
            <a:r>
              <a:rPr kumimoji="0" lang="en-US" altLang="zh-TW" sz="2400" dirty="0">
                <a:solidFill>
                  <a:srgbClr val="0066FF"/>
                </a:solidFill>
                <a:ea typeface="標楷體" panose="03000509000000000000" pitchFamily="65" charset="-120"/>
              </a:rPr>
              <a:t>450</a:t>
            </a:r>
            <a:r>
              <a:rPr lang="zh-CN" altLang="en-US" sz="2400" b="1" dirty="0">
                <a:solidFill>
                  <a:srgbClr val="0066FF"/>
                </a:solidFill>
                <a:ea typeface="標楷體" panose="03000509000000000000" pitchFamily="65" charset="-120"/>
              </a:rPr>
              <a:t>＋</a:t>
            </a:r>
            <a:r>
              <a:rPr kumimoji="0" lang="en-US" altLang="zh-TW" sz="2400" dirty="0">
                <a:solidFill>
                  <a:srgbClr val="0066FF"/>
                </a:solidFill>
                <a:ea typeface="標楷體" panose="03000509000000000000" pitchFamily="65" charset="-120"/>
              </a:rPr>
              <a:t>300</a:t>
            </a:r>
            <a:r>
              <a:rPr lang="en-US" altLang="zh-TW" sz="2400" dirty="0">
                <a:solidFill>
                  <a:srgbClr val="0066FF"/>
                </a:solidFill>
                <a:ea typeface="DFKai-SB" panose="03000509000000000000" pitchFamily="65" charset="-120"/>
                <a:cs typeface="Times New Roman" panose="02020603050405020304" pitchFamily="18" charset="0"/>
              </a:rPr>
              <a:t>)</a:t>
            </a:r>
            <a:endParaRPr kumimoji="0" lang="en-US" altLang="zh-TW" sz="24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3074" name="Text Box 5">
            <a:extLst>
              <a:ext uri="{FF2B5EF4-FFF2-40B4-BE49-F238E27FC236}">
                <a16:creationId xmlns:a16="http://schemas.microsoft.com/office/drawing/2014/main" id="{FEBAD4D6-171D-4CFF-8131-A7A270B4B0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2125" y="973138"/>
            <a:ext cx="983531" cy="34721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355600" indent="-355600" algn="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909638" indent="-285750" algn="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317625" indent="-228600" algn="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25613" indent="-228600" algn="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133600" indent="-228600" algn="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908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0480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052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9624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514350" indent="-514350" algn="l" eaLnBrk="1" hangingPunct="1">
              <a:lnSpc>
                <a:spcPts val="1800"/>
              </a:lnSpc>
              <a:buFontTx/>
              <a:buAutoNum type="arabicPeriod" startAt="37"/>
              <a:defRPr/>
            </a:pPr>
            <a:r>
              <a:rPr lang="zh-CN" altLang="en-US" sz="2800" dirty="0">
                <a:ea typeface="標楷體" panose="03000509000000000000" pitchFamily="65" charset="-120"/>
              </a:rPr>
              <a:t>                 </a:t>
            </a:r>
            <a:endParaRPr lang="en-US" altLang="zh-CN" sz="2800" dirty="0">
              <a:ea typeface="標楷體" panose="03000509000000000000" pitchFamily="65" charset="-120"/>
            </a:endParaRPr>
          </a:p>
        </p:txBody>
      </p:sp>
      <p:sp>
        <p:nvSpPr>
          <p:cNvPr id="3078" name="Text Box 82">
            <a:extLst>
              <a:ext uri="{FF2B5EF4-FFF2-40B4-BE49-F238E27FC236}">
                <a16:creationId xmlns:a16="http://schemas.microsoft.com/office/drawing/2014/main" id="{32C8185A-71F2-4A08-B639-FDCAA7F8FA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56896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/>
              <a:t>模擬試卷</a:t>
            </a:r>
            <a:r>
              <a:rPr lang="en-US" altLang="zh-TW" sz="3400" b="1"/>
              <a:t>(</a:t>
            </a:r>
            <a:r>
              <a:rPr lang="zh-TW" altLang="en-US" sz="3400" b="1"/>
              <a:t>一</a:t>
            </a:r>
            <a:r>
              <a:rPr lang="en-US" altLang="zh-TW" sz="3400" b="1"/>
              <a:t>)</a:t>
            </a:r>
          </a:p>
        </p:txBody>
      </p:sp>
      <p:cxnSp>
        <p:nvCxnSpPr>
          <p:cNvPr id="66" name="直接连接符 104">
            <a:extLst>
              <a:ext uri="{FF2B5EF4-FFF2-40B4-BE49-F238E27FC236}">
                <a16:creationId xmlns:a16="http://schemas.microsoft.com/office/drawing/2014/main" id="{9F4C386F-F592-4F1C-8B66-B49DD8417A1E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-2113663" y="1557140"/>
            <a:ext cx="4465638" cy="144462"/>
          </a:xfrm>
          <a:prstGeom prst="line">
            <a:avLst/>
          </a:prstGeom>
          <a:noFill/>
          <a:ln>
            <a:noFill/>
          </a:ln>
          <a:effectLst>
            <a:outerShdw dist="35921" dir="2700000" algn="ctr" rotWithShape="0">
              <a:srgbClr val="C0C0C0">
                <a:alpha val="79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cxnSp>
      <p:sp>
        <p:nvSpPr>
          <p:cNvPr id="68" name="Rectangle 35">
            <a:extLst>
              <a:ext uri="{FF2B5EF4-FFF2-40B4-BE49-F238E27FC236}">
                <a16:creationId xmlns:a16="http://schemas.microsoft.com/office/drawing/2014/main" id="{71779010-1F77-4F6C-8A21-5DC173C927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69808" y="837382"/>
            <a:ext cx="326243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r>
              <a:rPr lang="zh-TW" altLang="en-US" sz="2000" u="sng" dirty="0">
                <a:ea typeface="標楷體" panose="03000509000000000000" pitchFamily="65" charset="-120"/>
              </a:rPr>
              <a:t>書局過去五個月的顧客人數</a:t>
            </a:r>
          </a:p>
        </p:txBody>
      </p:sp>
      <p:sp>
        <p:nvSpPr>
          <p:cNvPr id="70" name="Text Box 37">
            <a:extLst>
              <a:ext uri="{FF2B5EF4-FFF2-40B4-BE49-F238E27FC236}">
                <a16:creationId xmlns:a16="http://schemas.microsoft.com/office/drawing/2014/main" id="{EF09431E-771A-48A4-990C-63DE546CDA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9041" y="2689095"/>
            <a:ext cx="28872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CN" sz="2000" dirty="0"/>
              <a:t>2</a:t>
            </a:r>
            <a:endParaRPr lang="en-US" altLang="zh-TW" sz="2000" dirty="0"/>
          </a:p>
        </p:txBody>
      </p:sp>
      <p:sp>
        <p:nvSpPr>
          <p:cNvPr id="71" name="Text Box 38">
            <a:extLst>
              <a:ext uri="{FF2B5EF4-FFF2-40B4-BE49-F238E27FC236}">
                <a16:creationId xmlns:a16="http://schemas.microsoft.com/office/drawing/2014/main" id="{7B6E1086-15F4-494F-8DDF-A475F7341D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7237" y="1970009"/>
            <a:ext cx="36629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CN" sz="2000" dirty="0"/>
              <a:t>4</a:t>
            </a:r>
            <a:endParaRPr lang="en-US" altLang="zh-TW" sz="2000" dirty="0"/>
          </a:p>
        </p:txBody>
      </p:sp>
      <p:sp>
        <p:nvSpPr>
          <p:cNvPr id="72" name="Text Box 39">
            <a:extLst>
              <a:ext uri="{FF2B5EF4-FFF2-40B4-BE49-F238E27FC236}">
                <a16:creationId xmlns:a16="http://schemas.microsoft.com/office/drawing/2014/main" id="{1FECE95F-3CE6-4256-9222-EAE071D3A4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8141" y="1229261"/>
            <a:ext cx="36629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CN" sz="2000" dirty="0"/>
              <a:t>6</a:t>
            </a:r>
            <a:endParaRPr lang="en-US" altLang="zh-TW" sz="2000" dirty="0"/>
          </a:p>
        </p:txBody>
      </p:sp>
      <p:sp>
        <p:nvSpPr>
          <p:cNvPr id="74" name="Text Box 41">
            <a:extLst>
              <a:ext uri="{FF2B5EF4-FFF2-40B4-BE49-F238E27FC236}">
                <a16:creationId xmlns:a16="http://schemas.microsoft.com/office/drawing/2014/main" id="{F5FCB22E-043F-4395-AD1A-EDD1790611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00244" y="3534299"/>
            <a:ext cx="1171575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zh-CN" altLang="en-US" sz="2400" dirty="0">
                <a:ea typeface="標楷體" panose="03000509000000000000" pitchFamily="65" charset="-120"/>
              </a:rPr>
              <a:t>四月</a:t>
            </a:r>
            <a:endParaRPr lang="zh-TW" altLang="en-US" sz="2400" dirty="0">
              <a:ea typeface="標楷體" panose="03000509000000000000" pitchFamily="65" charset="-120"/>
            </a:endParaRPr>
          </a:p>
        </p:txBody>
      </p:sp>
      <p:sp>
        <p:nvSpPr>
          <p:cNvPr id="75" name="Text Box 42">
            <a:extLst>
              <a:ext uri="{FF2B5EF4-FFF2-40B4-BE49-F238E27FC236}">
                <a16:creationId xmlns:a16="http://schemas.microsoft.com/office/drawing/2014/main" id="{BE6747EC-FAB1-4682-9EB6-D54FB1E08B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82163" y="3535092"/>
            <a:ext cx="133985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zh-CN" altLang="en-US" sz="2400" dirty="0">
                <a:ea typeface="標楷體" panose="03000509000000000000" pitchFamily="65" charset="-120"/>
              </a:rPr>
              <a:t>五月</a:t>
            </a:r>
            <a:endParaRPr lang="zh-TW" altLang="en-US" sz="2400" dirty="0">
              <a:ea typeface="標楷體" panose="03000509000000000000" pitchFamily="65" charset="-120"/>
            </a:endParaRPr>
          </a:p>
        </p:txBody>
      </p:sp>
      <p:sp>
        <p:nvSpPr>
          <p:cNvPr id="76" name="Text Box 43">
            <a:extLst>
              <a:ext uri="{FF2B5EF4-FFF2-40B4-BE49-F238E27FC236}">
                <a16:creationId xmlns:a16="http://schemas.microsoft.com/office/drawing/2014/main" id="{441CA9A5-CD95-47A6-88E5-6EF7738EF7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49633" y="3533505"/>
            <a:ext cx="1560512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zh-CN" altLang="en-US" sz="2400" dirty="0">
                <a:ea typeface="標楷體" panose="03000509000000000000" pitchFamily="65" charset="-120"/>
              </a:rPr>
              <a:t>六月</a:t>
            </a:r>
            <a:endParaRPr lang="zh-TW" altLang="en-US" sz="2400" dirty="0">
              <a:ea typeface="標楷體" panose="03000509000000000000" pitchFamily="65" charset="-120"/>
            </a:endParaRPr>
          </a:p>
        </p:txBody>
      </p:sp>
      <p:sp>
        <p:nvSpPr>
          <p:cNvPr id="77" name="Text Box 45">
            <a:extLst>
              <a:ext uri="{FF2B5EF4-FFF2-40B4-BE49-F238E27FC236}">
                <a16:creationId xmlns:a16="http://schemas.microsoft.com/office/drawing/2014/main" id="{75D6D937-3BCD-48EF-B4AD-271A280D6B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6584" y="3539426"/>
            <a:ext cx="117157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zh-CN" altLang="en-US" sz="2400" dirty="0">
                <a:ea typeface="標楷體" panose="03000509000000000000" pitchFamily="65" charset="-120"/>
              </a:rPr>
              <a:t>八月</a:t>
            </a:r>
            <a:endParaRPr lang="zh-TW" altLang="en-US" sz="2400" dirty="0">
              <a:ea typeface="標楷體" panose="03000509000000000000" pitchFamily="65" charset="-120"/>
            </a:endParaRPr>
          </a:p>
        </p:txBody>
      </p:sp>
      <p:sp>
        <p:nvSpPr>
          <p:cNvPr id="78" name="Text Box 46">
            <a:extLst>
              <a:ext uri="{FF2B5EF4-FFF2-40B4-BE49-F238E27FC236}">
                <a16:creationId xmlns:a16="http://schemas.microsoft.com/office/drawing/2014/main" id="{5E9AAA9C-CE34-44A8-A324-66E23EA569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79791" y="3543101"/>
            <a:ext cx="93662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zh-CN" altLang="en-US" sz="2400" dirty="0">
                <a:ea typeface="標楷體" panose="03000509000000000000" pitchFamily="65" charset="-120"/>
              </a:rPr>
              <a:t>月份</a:t>
            </a:r>
            <a:endParaRPr lang="zh-TW" altLang="en-US" sz="2400" dirty="0">
              <a:ea typeface="標楷體" panose="03000509000000000000" pitchFamily="65" charset="-120"/>
            </a:endParaRPr>
          </a:p>
        </p:txBody>
      </p:sp>
      <p:sp>
        <p:nvSpPr>
          <p:cNvPr id="85" name="Text Box 37">
            <a:extLst>
              <a:ext uri="{FF2B5EF4-FFF2-40B4-BE49-F238E27FC236}">
                <a16:creationId xmlns:a16="http://schemas.microsoft.com/office/drawing/2014/main" id="{7EFC8D8E-50BD-48A2-954D-2CC45C8AB5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6265" y="3361055"/>
            <a:ext cx="31532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TW" sz="2000" dirty="0"/>
              <a:t>0</a:t>
            </a:r>
          </a:p>
        </p:txBody>
      </p:sp>
      <p:graphicFrame>
        <p:nvGraphicFramePr>
          <p:cNvPr id="86" name="表格 2">
            <a:extLst>
              <a:ext uri="{FF2B5EF4-FFF2-40B4-BE49-F238E27FC236}">
                <a16:creationId xmlns:a16="http://schemas.microsoft.com/office/drawing/2014/main" id="{6ED943AB-1A20-49D3-8116-C1C64DCB0CB2}"/>
              </a:ext>
            </a:extLst>
          </p:cNvPr>
          <p:cNvGraphicFramePr>
            <a:graphicFrameLocks noGrp="1"/>
          </p:cNvGraphicFramePr>
          <p:nvPr/>
        </p:nvGraphicFramePr>
        <p:xfrm>
          <a:off x="1884478" y="1435616"/>
          <a:ext cx="5947096" cy="21452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947096">
                  <a:extLst>
                    <a:ext uri="{9D8B030D-6E8A-4147-A177-3AD203B41FA5}">
                      <a16:colId xmlns:a16="http://schemas.microsoft.com/office/drawing/2014/main" val="1456261885"/>
                    </a:ext>
                  </a:extLst>
                </a:gridCol>
              </a:tblGrid>
              <a:tr h="367807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zh-CN" altLang="en-US" dirty="0"/>
                    </a:p>
                  </a:txBody>
                  <a:tcPr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3805618"/>
                  </a:ext>
                </a:extLst>
              </a:tr>
              <a:tr h="367807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zh-CN" altLang="en-US" dirty="0"/>
                    </a:p>
                  </a:txBody>
                  <a:tcPr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7457346"/>
                  </a:ext>
                </a:extLst>
              </a:tr>
              <a:tr h="367807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zh-CN" altLang="en-US" dirty="0"/>
                    </a:p>
                  </a:txBody>
                  <a:tcPr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7204396"/>
                  </a:ext>
                </a:extLst>
              </a:tr>
              <a:tr h="367807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zh-CN" altLang="en-US" dirty="0"/>
                    </a:p>
                  </a:txBody>
                  <a:tcPr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0343141"/>
                  </a:ext>
                </a:extLst>
              </a:tr>
              <a:tr h="378140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zh-CN" altLang="en-US" dirty="0"/>
                    </a:p>
                  </a:txBody>
                  <a:tcPr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238418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zh-CN" altLang="en-US" dirty="0"/>
                    </a:p>
                  </a:txBody>
                  <a:tcPr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282233885"/>
                  </a:ext>
                </a:extLst>
              </a:tr>
            </a:tbl>
          </a:graphicData>
        </a:graphic>
      </p:graphicFrame>
      <p:sp>
        <p:nvSpPr>
          <p:cNvPr id="87" name="Text Box 39">
            <a:extLst>
              <a:ext uri="{FF2B5EF4-FFF2-40B4-BE49-F238E27FC236}">
                <a16:creationId xmlns:a16="http://schemas.microsoft.com/office/drawing/2014/main" id="{531F6E4F-A379-474E-9233-9B1788859A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9880" y="1621792"/>
            <a:ext cx="36629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CN" sz="2000" dirty="0"/>
              <a:t>5</a:t>
            </a:r>
            <a:endParaRPr lang="en-US" altLang="zh-TW" sz="2000" dirty="0"/>
          </a:p>
        </p:txBody>
      </p:sp>
      <p:sp>
        <p:nvSpPr>
          <p:cNvPr id="95" name="Text Box 38">
            <a:extLst>
              <a:ext uri="{FF2B5EF4-FFF2-40B4-BE49-F238E27FC236}">
                <a16:creationId xmlns:a16="http://schemas.microsoft.com/office/drawing/2014/main" id="{5B5022FE-46DD-401C-84EE-933DA59228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7745" y="2322746"/>
            <a:ext cx="36629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CN" sz="2000" dirty="0"/>
              <a:t>3</a:t>
            </a:r>
            <a:endParaRPr lang="en-US" altLang="zh-TW" sz="2000" dirty="0"/>
          </a:p>
        </p:txBody>
      </p:sp>
      <p:sp>
        <p:nvSpPr>
          <p:cNvPr id="97" name="Text Box 37">
            <a:extLst>
              <a:ext uri="{FF2B5EF4-FFF2-40B4-BE49-F238E27FC236}">
                <a16:creationId xmlns:a16="http://schemas.microsoft.com/office/drawing/2014/main" id="{D7626BF0-B421-4CA8-982F-A889BDBE10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6265" y="3068960"/>
            <a:ext cx="28872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CN" sz="2000" dirty="0"/>
              <a:t>1</a:t>
            </a:r>
            <a:endParaRPr lang="en-US" altLang="zh-TW" sz="2000" dirty="0"/>
          </a:p>
        </p:txBody>
      </p:sp>
      <p:sp>
        <p:nvSpPr>
          <p:cNvPr id="121" name="Text Box 45">
            <a:extLst>
              <a:ext uri="{FF2B5EF4-FFF2-40B4-BE49-F238E27FC236}">
                <a16:creationId xmlns:a16="http://schemas.microsoft.com/office/drawing/2014/main" id="{40B6DA10-6E2D-4494-B155-A203080782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2080" y="3543683"/>
            <a:ext cx="117157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zh-CN" altLang="en-US" sz="2400" dirty="0">
                <a:ea typeface="標楷體" panose="03000509000000000000" pitchFamily="65" charset="-120"/>
              </a:rPr>
              <a:t>七月</a:t>
            </a:r>
            <a:endParaRPr lang="zh-TW" altLang="en-US" sz="2400" dirty="0">
              <a:ea typeface="標楷體" panose="03000509000000000000" pitchFamily="65" charset="-120"/>
            </a:endParaRPr>
          </a:p>
        </p:txBody>
      </p:sp>
      <p:sp>
        <p:nvSpPr>
          <p:cNvPr id="122" name="Text Box 5">
            <a:extLst>
              <a:ext uri="{FF2B5EF4-FFF2-40B4-BE49-F238E27FC236}">
                <a16:creationId xmlns:a16="http://schemas.microsoft.com/office/drawing/2014/main" id="{B110547E-424F-4A3F-98FE-84FB21259E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3608" y="4005064"/>
            <a:ext cx="7827962" cy="1075038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marL="355600" indent="-355600" algn="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909638" indent="-285750" algn="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317625" indent="-228600" algn="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25613" indent="-228600" algn="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133600" indent="-228600" algn="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908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0480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052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9624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44500" indent="-444500" algn="l" eaLnBrk="1" hangingPunct="1">
              <a:lnSpc>
                <a:spcPts val="4000"/>
              </a:lnSpc>
              <a:defRPr/>
            </a:pPr>
            <a:r>
              <a:rPr lang="en-US" altLang="zh-TW" sz="2800" dirty="0">
                <a:ea typeface="標楷體" panose="03000509000000000000" pitchFamily="65" charset="-120"/>
              </a:rPr>
              <a:t>(c)</a:t>
            </a:r>
            <a:r>
              <a:rPr lang="zh-TW" altLang="en-US" sz="2800" dirty="0">
                <a:ea typeface="標楷體" panose="03000509000000000000" pitchFamily="65" charset="-120"/>
              </a:rPr>
              <a:t>如果每位顧客平均消費</a:t>
            </a:r>
            <a:r>
              <a:rPr lang="en-US" altLang="zh-TW" sz="2800" dirty="0">
                <a:ea typeface="標楷體" panose="03000509000000000000" pitchFamily="65" charset="-120"/>
              </a:rPr>
              <a:t>$100</a:t>
            </a:r>
            <a:r>
              <a:rPr lang="zh-TW" altLang="en-US" sz="2800" dirty="0">
                <a:ea typeface="標楷體" panose="03000509000000000000" pitchFamily="65" charset="-120"/>
              </a:rPr>
              <a:t>，書局第二季度的  收入是多少？（只須寫出答案）</a:t>
            </a:r>
            <a:r>
              <a:rPr lang="en-US" altLang="zh-TW" sz="2800" dirty="0">
                <a:ea typeface="標楷體" panose="03000509000000000000" pitchFamily="65" charset="-120"/>
              </a:rPr>
              <a:t>[2</a:t>
            </a:r>
            <a:r>
              <a:rPr lang="zh-TW" altLang="en-US" sz="2800" dirty="0">
                <a:ea typeface="標楷體" panose="03000509000000000000" pitchFamily="65" charset="-120"/>
              </a:rPr>
              <a:t>分</a:t>
            </a:r>
            <a:r>
              <a:rPr lang="en-US" altLang="zh-TW" sz="2800" dirty="0">
                <a:ea typeface="標楷體" panose="03000509000000000000" pitchFamily="65" charset="-120"/>
              </a:rPr>
              <a:t>]</a:t>
            </a:r>
            <a:endParaRPr lang="en-US" altLang="zh-CN" sz="2800" dirty="0">
              <a:ea typeface="標楷體" panose="03000509000000000000" pitchFamily="65" charset="-120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05C346F1-0223-40BA-BF42-95FA9E84CA90}"/>
              </a:ext>
            </a:extLst>
          </p:cNvPr>
          <p:cNvSpPr txBox="1"/>
          <p:nvPr/>
        </p:nvSpPr>
        <p:spPr>
          <a:xfrm rot="16200000">
            <a:off x="414695" y="2269158"/>
            <a:ext cx="20797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>
                <a:ea typeface="標楷體" panose="03000509000000000000" pitchFamily="65" charset="-120"/>
              </a:rPr>
              <a:t>顧客人數</a:t>
            </a:r>
            <a:r>
              <a:rPr lang="en-US" altLang="zh-CN" sz="2000" dirty="0">
                <a:ea typeface="標楷體" panose="03000509000000000000" pitchFamily="65" charset="-120"/>
              </a:rPr>
              <a:t>(</a:t>
            </a:r>
            <a:r>
              <a:rPr lang="zh-CN" altLang="en-US" sz="2000" dirty="0">
                <a:ea typeface="標楷體" panose="03000509000000000000" pitchFamily="65" charset="-120"/>
              </a:rPr>
              <a:t>百人</a:t>
            </a:r>
            <a:r>
              <a:rPr lang="en-US" altLang="zh-CN" sz="2000" dirty="0">
                <a:ea typeface="標楷體" panose="03000509000000000000" pitchFamily="65" charset="-120"/>
              </a:rPr>
              <a:t>)</a:t>
            </a:r>
            <a:endParaRPr lang="zh-CN" altLang="en-US" sz="2000" dirty="0">
              <a:ea typeface="標楷體" panose="03000509000000000000" pitchFamily="65" charset="-120"/>
            </a:endParaRPr>
          </a:p>
        </p:txBody>
      </p:sp>
      <p:grpSp>
        <p:nvGrpSpPr>
          <p:cNvPr id="47" name="组合 46">
            <a:extLst>
              <a:ext uri="{FF2B5EF4-FFF2-40B4-BE49-F238E27FC236}">
                <a16:creationId xmlns:a16="http://schemas.microsoft.com/office/drawing/2014/main" id="{D8E5AFC3-6E7B-41D6-B6E6-1461FA54C6B4}"/>
              </a:ext>
            </a:extLst>
          </p:cNvPr>
          <p:cNvGrpSpPr/>
          <p:nvPr/>
        </p:nvGrpSpPr>
        <p:grpSpPr>
          <a:xfrm>
            <a:off x="7890150" y="1435616"/>
            <a:ext cx="959495" cy="769248"/>
            <a:chOff x="7890150" y="1435616"/>
            <a:chExt cx="959495" cy="769248"/>
          </a:xfrm>
        </p:grpSpPr>
        <p:grpSp>
          <p:nvGrpSpPr>
            <p:cNvPr id="48" name="组合 47">
              <a:extLst>
                <a:ext uri="{FF2B5EF4-FFF2-40B4-BE49-F238E27FC236}">
                  <a16:creationId xmlns:a16="http://schemas.microsoft.com/office/drawing/2014/main" id="{6B0EDADF-5D04-4524-8BB1-AB276D335872}"/>
                </a:ext>
              </a:extLst>
            </p:cNvPr>
            <p:cNvGrpSpPr/>
            <p:nvPr/>
          </p:nvGrpSpPr>
          <p:grpSpPr>
            <a:xfrm>
              <a:off x="7890150" y="1435616"/>
              <a:ext cx="959495" cy="369332"/>
              <a:chOff x="7860977" y="1403685"/>
              <a:chExt cx="959495" cy="369332"/>
            </a:xfrm>
          </p:grpSpPr>
          <p:sp>
            <p:nvSpPr>
              <p:cNvPr id="52" name="Text Box 44">
                <a:extLst>
                  <a:ext uri="{FF2B5EF4-FFF2-40B4-BE49-F238E27FC236}">
                    <a16:creationId xmlns:a16="http://schemas.microsoft.com/office/drawing/2014/main" id="{95F049F1-4B02-4C2F-95A1-DA2676FC8ED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920528" y="1403685"/>
                <a:ext cx="899944" cy="36933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999999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zh-CN" altLang="en-US" dirty="0">
                    <a:ea typeface="標楷體" panose="03000509000000000000" pitchFamily="65" charset="-120"/>
                  </a:rPr>
                  <a:t>男性</a:t>
                </a:r>
                <a:endParaRPr lang="zh-TW" altLang="en-US" dirty="0">
                  <a:ea typeface="標楷體" panose="03000509000000000000" pitchFamily="65" charset="-120"/>
                </a:endParaRPr>
              </a:p>
            </p:txBody>
          </p:sp>
          <p:sp>
            <p:nvSpPr>
              <p:cNvPr id="53" name="Rectangle 50">
                <a:extLst>
                  <a:ext uri="{FF2B5EF4-FFF2-40B4-BE49-F238E27FC236}">
                    <a16:creationId xmlns:a16="http://schemas.microsoft.com/office/drawing/2014/main" id="{9885877E-6FDF-49F2-B3F5-AD97FD382C0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860977" y="1499743"/>
                <a:ext cx="270000" cy="201065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endParaRPr lang="zh-CN" altLang="en-US" dirty="0"/>
              </a:p>
            </p:txBody>
          </p:sp>
        </p:grpSp>
        <p:grpSp>
          <p:nvGrpSpPr>
            <p:cNvPr id="49" name="组合 48">
              <a:extLst>
                <a:ext uri="{FF2B5EF4-FFF2-40B4-BE49-F238E27FC236}">
                  <a16:creationId xmlns:a16="http://schemas.microsoft.com/office/drawing/2014/main" id="{69AE6288-E9FF-464F-8744-EAAAB54D9040}"/>
                </a:ext>
              </a:extLst>
            </p:cNvPr>
            <p:cNvGrpSpPr/>
            <p:nvPr/>
          </p:nvGrpSpPr>
          <p:grpSpPr>
            <a:xfrm>
              <a:off x="7890150" y="1835532"/>
              <a:ext cx="895026" cy="369332"/>
              <a:chOff x="8202049" y="1403484"/>
              <a:chExt cx="895026" cy="369332"/>
            </a:xfrm>
          </p:grpSpPr>
          <p:sp>
            <p:nvSpPr>
              <p:cNvPr id="50" name="Rectangle 51">
                <a:extLst>
                  <a:ext uri="{FF2B5EF4-FFF2-40B4-BE49-F238E27FC236}">
                    <a16:creationId xmlns:a16="http://schemas.microsoft.com/office/drawing/2014/main" id="{11EEA504-F0FD-4084-8D10-852E0249BFB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202049" y="1499743"/>
                <a:ext cx="270000" cy="201065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endParaRPr lang="zh-CN" altLang="en-US" dirty="0"/>
              </a:p>
            </p:txBody>
          </p:sp>
          <p:sp>
            <p:nvSpPr>
              <p:cNvPr id="51" name="Text Box 44">
                <a:extLst>
                  <a:ext uri="{FF2B5EF4-FFF2-40B4-BE49-F238E27FC236}">
                    <a16:creationId xmlns:a16="http://schemas.microsoft.com/office/drawing/2014/main" id="{CE5CFB0B-3556-4249-8E29-9C8AC96E538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359942" y="1403484"/>
                <a:ext cx="737133" cy="36933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999999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zh-CN" altLang="en-US" dirty="0">
                    <a:ea typeface="標楷體" panose="03000509000000000000" pitchFamily="65" charset="-120"/>
                  </a:rPr>
                  <a:t>女性</a:t>
                </a:r>
                <a:endParaRPr lang="zh-TW" altLang="en-US" dirty="0">
                  <a:ea typeface="標楷體" panose="03000509000000000000" pitchFamily="65" charset="-120"/>
                </a:endParaRPr>
              </a:p>
            </p:txBody>
          </p:sp>
        </p:grpSp>
      </p:grpSp>
      <p:grpSp>
        <p:nvGrpSpPr>
          <p:cNvPr id="54" name="组合 53">
            <a:extLst>
              <a:ext uri="{FF2B5EF4-FFF2-40B4-BE49-F238E27FC236}">
                <a16:creationId xmlns:a16="http://schemas.microsoft.com/office/drawing/2014/main" id="{5EDACB0E-E02E-4993-B224-9D193B9A2B45}"/>
              </a:ext>
            </a:extLst>
          </p:cNvPr>
          <p:cNvGrpSpPr/>
          <p:nvPr/>
        </p:nvGrpSpPr>
        <p:grpSpPr>
          <a:xfrm>
            <a:off x="2377360" y="2347240"/>
            <a:ext cx="540000" cy="1224000"/>
            <a:chOff x="2357784" y="1665024"/>
            <a:chExt cx="540000" cy="1224000"/>
          </a:xfrm>
        </p:grpSpPr>
        <p:sp>
          <p:nvSpPr>
            <p:cNvPr id="55" name="Rectangle 50">
              <a:extLst>
                <a:ext uri="{FF2B5EF4-FFF2-40B4-BE49-F238E27FC236}">
                  <a16:creationId xmlns:a16="http://schemas.microsoft.com/office/drawing/2014/main" id="{DAE0C6BF-67F0-48ED-8E37-40FF9A671E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57784" y="2205024"/>
              <a:ext cx="270000" cy="6840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b" anchorCtr="0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 dirty="0"/>
            </a:p>
          </p:txBody>
        </p:sp>
        <p:sp>
          <p:nvSpPr>
            <p:cNvPr id="56" name="Rectangle 51">
              <a:extLst>
                <a:ext uri="{FF2B5EF4-FFF2-40B4-BE49-F238E27FC236}">
                  <a16:creationId xmlns:a16="http://schemas.microsoft.com/office/drawing/2014/main" id="{81DA2CB9-FCD2-49FF-8EEF-0445AB246F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7784" y="1665024"/>
              <a:ext cx="270000" cy="12240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b" anchorCtr="0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 dirty="0"/>
            </a:p>
          </p:txBody>
        </p:sp>
      </p:grpSp>
      <p:grpSp>
        <p:nvGrpSpPr>
          <p:cNvPr id="57" name="组合 56">
            <a:extLst>
              <a:ext uri="{FF2B5EF4-FFF2-40B4-BE49-F238E27FC236}">
                <a16:creationId xmlns:a16="http://schemas.microsoft.com/office/drawing/2014/main" id="{81CBDCC3-6191-463A-BF1A-84BF7A8DB20F}"/>
              </a:ext>
            </a:extLst>
          </p:cNvPr>
          <p:cNvGrpSpPr/>
          <p:nvPr/>
        </p:nvGrpSpPr>
        <p:grpSpPr>
          <a:xfrm>
            <a:off x="3457360" y="1809016"/>
            <a:ext cx="539936" cy="1764000"/>
            <a:chOff x="478884" y="2629940"/>
            <a:chExt cx="539936" cy="1764000"/>
          </a:xfrm>
        </p:grpSpPr>
        <p:sp>
          <p:nvSpPr>
            <p:cNvPr id="58" name="Rectangle 50">
              <a:extLst>
                <a:ext uri="{FF2B5EF4-FFF2-40B4-BE49-F238E27FC236}">
                  <a16:creationId xmlns:a16="http://schemas.microsoft.com/office/drawing/2014/main" id="{CF915D6F-210C-4490-92D9-2BDC8693D0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8884" y="2629940"/>
              <a:ext cx="270000" cy="17640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b" anchorCtr="0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 dirty="0"/>
            </a:p>
          </p:txBody>
        </p:sp>
        <p:sp>
          <p:nvSpPr>
            <p:cNvPr id="59" name="Rectangle 51">
              <a:extLst>
                <a:ext uri="{FF2B5EF4-FFF2-40B4-BE49-F238E27FC236}">
                  <a16:creationId xmlns:a16="http://schemas.microsoft.com/office/drawing/2014/main" id="{A0EA3DFE-30F0-44E7-B101-F331075E73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8820" y="2988164"/>
              <a:ext cx="270000" cy="14040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b" anchorCtr="0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 dirty="0"/>
            </a:p>
          </p:txBody>
        </p:sp>
      </p:grpSp>
      <p:grpSp>
        <p:nvGrpSpPr>
          <p:cNvPr id="60" name="组合 59">
            <a:extLst>
              <a:ext uri="{FF2B5EF4-FFF2-40B4-BE49-F238E27FC236}">
                <a16:creationId xmlns:a16="http://schemas.microsoft.com/office/drawing/2014/main" id="{7F5145EE-FBA0-4C41-AE18-ABA3A2FF0A7E}"/>
              </a:ext>
            </a:extLst>
          </p:cNvPr>
          <p:cNvGrpSpPr/>
          <p:nvPr/>
        </p:nvGrpSpPr>
        <p:grpSpPr>
          <a:xfrm>
            <a:off x="4537360" y="1987240"/>
            <a:ext cx="523533" cy="1584000"/>
            <a:chOff x="433494" y="2830843"/>
            <a:chExt cx="523533" cy="1584000"/>
          </a:xfrm>
        </p:grpSpPr>
        <p:sp>
          <p:nvSpPr>
            <p:cNvPr id="61" name="Rectangle 50">
              <a:extLst>
                <a:ext uri="{FF2B5EF4-FFF2-40B4-BE49-F238E27FC236}">
                  <a16:creationId xmlns:a16="http://schemas.microsoft.com/office/drawing/2014/main" id="{A7F88CC4-587C-42CA-BC12-5633E7FC66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3494" y="2830843"/>
              <a:ext cx="270000" cy="15840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b" anchorCtr="0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 dirty="0"/>
            </a:p>
          </p:txBody>
        </p:sp>
        <p:sp>
          <p:nvSpPr>
            <p:cNvPr id="62" name="Rectangle 51">
              <a:extLst>
                <a:ext uri="{FF2B5EF4-FFF2-40B4-BE49-F238E27FC236}">
                  <a16:creationId xmlns:a16="http://schemas.microsoft.com/office/drawing/2014/main" id="{B4BD0837-32E4-433C-8ED6-7EA93EF1E6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9181" y="3370843"/>
              <a:ext cx="257846" cy="10440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b" anchorCtr="0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</p:grpSp>
      <p:grpSp>
        <p:nvGrpSpPr>
          <p:cNvPr id="63" name="组合 62">
            <a:extLst>
              <a:ext uri="{FF2B5EF4-FFF2-40B4-BE49-F238E27FC236}">
                <a16:creationId xmlns:a16="http://schemas.microsoft.com/office/drawing/2014/main" id="{D0C4D04A-E271-4747-9EC3-58F62D5CFA55}"/>
              </a:ext>
            </a:extLst>
          </p:cNvPr>
          <p:cNvGrpSpPr/>
          <p:nvPr/>
        </p:nvGrpSpPr>
        <p:grpSpPr>
          <a:xfrm>
            <a:off x="5617360" y="1425722"/>
            <a:ext cx="537712" cy="2145518"/>
            <a:chOff x="424867" y="3184977"/>
            <a:chExt cx="537712" cy="2145518"/>
          </a:xfrm>
        </p:grpSpPr>
        <p:sp>
          <p:nvSpPr>
            <p:cNvPr id="64" name="Rectangle 50">
              <a:extLst>
                <a:ext uri="{FF2B5EF4-FFF2-40B4-BE49-F238E27FC236}">
                  <a16:creationId xmlns:a16="http://schemas.microsoft.com/office/drawing/2014/main" id="{080ED704-9567-42EE-8AB4-B771DC3199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4867" y="3184977"/>
              <a:ext cx="270000" cy="214527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b" anchorCtr="0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 dirty="0"/>
            </a:p>
          </p:txBody>
        </p:sp>
        <p:sp>
          <p:nvSpPr>
            <p:cNvPr id="65" name="Rectangle 51">
              <a:extLst>
                <a:ext uri="{FF2B5EF4-FFF2-40B4-BE49-F238E27FC236}">
                  <a16:creationId xmlns:a16="http://schemas.microsoft.com/office/drawing/2014/main" id="{FB670B7D-22FB-416D-ADD7-BD11808270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2579" y="4646495"/>
              <a:ext cx="270000" cy="6840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b" anchorCtr="0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 dirty="0"/>
            </a:p>
          </p:txBody>
        </p:sp>
      </p:grpSp>
      <p:grpSp>
        <p:nvGrpSpPr>
          <p:cNvPr id="67" name="组合 66">
            <a:extLst>
              <a:ext uri="{FF2B5EF4-FFF2-40B4-BE49-F238E27FC236}">
                <a16:creationId xmlns:a16="http://schemas.microsoft.com/office/drawing/2014/main" id="{EB4A7984-427E-4A94-A397-91190E0AFE0C}"/>
              </a:ext>
            </a:extLst>
          </p:cNvPr>
          <p:cNvGrpSpPr/>
          <p:nvPr/>
        </p:nvGrpSpPr>
        <p:grpSpPr>
          <a:xfrm>
            <a:off x="6715360" y="2167240"/>
            <a:ext cx="543347" cy="1404000"/>
            <a:chOff x="424868" y="3202371"/>
            <a:chExt cx="543347" cy="1404000"/>
          </a:xfrm>
        </p:grpSpPr>
        <p:sp>
          <p:nvSpPr>
            <p:cNvPr id="69" name="Rectangle 50">
              <a:extLst>
                <a:ext uri="{FF2B5EF4-FFF2-40B4-BE49-F238E27FC236}">
                  <a16:creationId xmlns:a16="http://schemas.microsoft.com/office/drawing/2014/main" id="{0847A430-0852-45F9-857D-67F1FDAA11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4868" y="3562371"/>
              <a:ext cx="270000" cy="10440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b" anchorCtr="0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 dirty="0"/>
            </a:p>
          </p:txBody>
        </p:sp>
        <p:sp>
          <p:nvSpPr>
            <p:cNvPr id="73" name="Rectangle 51">
              <a:extLst>
                <a:ext uri="{FF2B5EF4-FFF2-40B4-BE49-F238E27FC236}">
                  <a16:creationId xmlns:a16="http://schemas.microsoft.com/office/drawing/2014/main" id="{158A783A-EFD3-4024-91C5-EF6EA89B2E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8215" y="3202371"/>
              <a:ext cx="270000" cy="14040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b" anchorCtr="0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 dirty="0"/>
            </a:p>
          </p:txBody>
        </p:sp>
      </p:grpSp>
      <p:cxnSp>
        <p:nvCxnSpPr>
          <p:cNvPr id="79" name="直接连接符 78">
            <a:extLst>
              <a:ext uri="{FF2B5EF4-FFF2-40B4-BE49-F238E27FC236}">
                <a16:creationId xmlns:a16="http://schemas.microsoft.com/office/drawing/2014/main" id="{E5AAC3DC-8CF9-4512-96F4-56DF10FC67DF}"/>
              </a:ext>
            </a:extLst>
          </p:cNvPr>
          <p:cNvCxnSpPr/>
          <p:nvPr/>
        </p:nvCxnSpPr>
        <p:spPr bwMode="auto">
          <a:xfrm>
            <a:off x="6949574" y="4581128"/>
            <a:ext cx="1808820" cy="0"/>
          </a:xfrm>
          <a:prstGeom prst="line">
            <a:avLst/>
          </a:prstGeom>
          <a:solidFill>
            <a:schemeClr val="bg1"/>
          </a:solidFill>
          <a:ln w="28575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</p:cxnSp>
      <p:sp>
        <p:nvSpPr>
          <p:cNvPr id="80" name="Text Box 47">
            <a:extLst>
              <a:ext uri="{FF2B5EF4-FFF2-40B4-BE49-F238E27FC236}">
                <a16:creationId xmlns:a16="http://schemas.microsoft.com/office/drawing/2014/main" id="{46063EAD-CF4E-4EC4-945A-0A916C1EED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4228" y="3753046"/>
            <a:ext cx="5762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2800" dirty="0">
                <a:solidFill>
                  <a:srgbClr val="0066FF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</a:t>
            </a:r>
            <a:endParaRPr lang="zh-TW" altLang="zh-TW" sz="2800" dirty="0">
              <a:solidFill>
                <a:srgbClr val="0066FF"/>
              </a:solidFill>
              <a:ea typeface="標楷體" panose="03000509000000000000" pitchFamily="65" charset="-120"/>
              <a:sym typeface="Wingdings" panose="05000000000000000000" pitchFamily="2" charset="2"/>
            </a:endParaRPr>
          </a:p>
        </p:txBody>
      </p:sp>
      <p:sp>
        <p:nvSpPr>
          <p:cNvPr id="81" name="Text Box 47">
            <a:extLst>
              <a:ext uri="{FF2B5EF4-FFF2-40B4-BE49-F238E27FC236}">
                <a16:creationId xmlns:a16="http://schemas.microsoft.com/office/drawing/2014/main" id="{2BEB9D7E-FF17-48B8-B510-9BF5C0FAAA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5939" y="3750299"/>
            <a:ext cx="5762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2800" dirty="0">
                <a:solidFill>
                  <a:srgbClr val="0066FF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</a:t>
            </a:r>
            <a:endParaRPr lang="zh-TW" altLang="zh-TW" sz="2800" dirty="0">
              <a:solidFill>
                <a:srgbClr val="0066FF"/>
              </a:solidFill>
              <a:ea typeface="標楷體" panose="03000509000000000000" pitchFamily="65" charset="-120"/>
              <a:sym typeface="Wingdings" panose="05000000000000000000" pitchFamily="2" charset="2"/>
            </a:endParaRPr>
          </a:p>
        </p:txBody>
      </p:sp>
      <p:sp>
        <p:nvSpPr>
          <p:cNvPr id="82" name="Text Box 47">
            <a:extLst>
              <a:ext uri="{FF2B5EF4-FFF2-40B4-BE49-F238E27FC236}">
                <a16:creationId xmlns:a16="http://schemas.microsoft.com/office/drawing/2014/main" id="{5362278F-2DF1-405A-B6A2-96E0CB9491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25896" y="3740709"/>
            <a:ext cx="5762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2800" dirty="0">
                <a:solidFill>
                  <a:srgbClr val="0066FF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</a:t>
            </a:r>
            <a:endParaRPr lang="zh-TW" altLang="zh-TW" sz="2800" dirty="0">
              <a:solidFill>
                <a:srgbClr val="0066FF"/>
              </a:solidFill>
              <a:ea typeface="標楷體" panose="03000509000000000000" pitchFamily="65" charset="-120"/>
              <a:sym typeface="Wingdings" panose="05000000000000000000" pitchFamily="2" charset="2"/>
            </a:endParaRPr>
          </a:p>
        </p:txBody>
      </p:sp>
      <p:sp>
        <p:nvSpPr>
          <p:cNvPr id="84" name="Rectangle 7">
            <a:extLst>
              <a:ext uri="{FF2B5EF4-FFF2-40B4-BE49-F238E27FC236}">
                <a16:creationId xmlns:a16="http://schemas.microsoft.com/office/drawing/2014/main" id="{B1EE5DDD-0E20-4ADB-B27F-01D5FE61D8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2692" y="2564904"/>
            <a:ext cx="56938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en-US" altLang="zh-TW" dirty="0">
                <a:solidFill>
                  <a:srgbClr val="0066FF"/>
                </a:solidFill>
                <a:ea typeface="標楷體" panose="03000509000000000000" pitchFamily="65" charset="-120"/>
              </a:rPr>
              <a:t>200</a:t>
            </a:r>
          </a:p>
        </p:txBody>
      </p:sp>
      <p:sp>
        <p:nvSpPr>
          <p:cNvPr id="89" name="Rectangle 7">
            <a:extLst>
              <a:ext uri="{FF2B5EF4-FFF2-40B4-BE49-F238E27FC236}">
                <a16:creationId xmlns:a16="http://schemas.microsoft.com/office/drawing/2014/main" id="{2F80155F-E2DA-48E9-9A9A-358D702C97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1185" y="1484784"/>
            <a:ext cx="56938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en-US" altLang="zh-TW" dirty="0">
                <a:solidFill>
                  <a:srgbClr val="0066FF"/>
                </a:solidFill>
                <a:ea typeface="標楷體" panose="03000509000000000000" pitchFamily="65" charset="-120"/>
              </a:rPr>
              <a:t>500</a:t>
            </a:r>
          </a:p>
        </p:txBody>
      </p:sp>
      <p:sp>
        <p:nvSpPr>
          <p:cNvPr id="90" name="Rectangle 7">
            <a:extLst>
              <a:ext uri="{FF2B5EF4-FFF2-40B4-BE49-F238E27FC236}">
                <a16:creationId xmlns:a16="http://schemas.microsoft.com/office/drawing/2014/main" id="{D82DBABB-ACF3-4EA4-B6D3-EFC0261820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1982" y="1847657"/>
            <a:ext cx="56938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en-US" altLang="zh-TW" dirty="0">
                <a:solidFill>
                  <a:srgbClr val="0066FF"/>
                </a:solidFill>
                <a:ea typeface="標楷體" panose="03000509000000000000" pitchFamily="65" charset="-120"/>
              </a:rPr>
              <a:t>400</a:t>
            </a:r>
          </a:p>
        </p:txBody>
      </p:sp>
      <p:sp>
        <p:nvSpPr>
          <p:cNvPr id="91" name="Rectangle 7">
            <a:extLst>
              <a:ext uri="{FF2B5EF4-FFF2-40B4-BE49-F238E27FC236}">
                <a16:creationId xmlns:a16="http://schemas.microsoft.com/office/drawing/2014/main" id="{EDE9B276-28C0-4D6E-86B7-DCAC4F5D01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7724" y="1669450"/>
            <a:ext cx="56938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en-US" altLang="zh-TW" dirty="0">
                <a:solidFill>
                  <a:srgbClr val="0066FF"/>
                </a:solidFill>
                <a:ea typeface="標楷體" panose="03000509000000000000" pitchFamily="65" charset="-120"/>
              </a:rPr>
              <a:t>450</a:t>
            </a:r>
          </a:p>
        </p:txBody>
      </p:sp>
      <p:sp>
        <p:nvSpPr>
          <p:cNvPr id="92" name="Rectangle 7">
            <a:extLst>
              <a:ext uri="{FF2B5EF4-FFF2-40B4-BE49-F238E27FC236}">
                <a16:creationId xmlns:a16="http://schemas.microsoft.com/office/drawing/2014/main" id="{AB43C982-8B6F-46B3-96E0-ED996ADDA6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18521" y="2195572"/>
            <a:ext cx="56938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en-US" altLang="zh-TW" dirty="0">
                <a:solidFill>
                  <a:srgbClr val="0066FF"/>
                </a:solidFill>
                <a:ea typeface="標楷體" panose="03000509000000000000" pitchFamily="65" charset="-120"/>
              </a:rPr>
              <a:t>300</a:t>
            </a:r>
          </a:p>
        </p:txBody>
      </p:sp>
      <p:sp>
        <p:nvSpPr>
          <p:cNvPr id="88" name="Rectangle 7">
            <a:extLst>
              <a:ext uri="{FF2B5EF4-FFF2-40B4-BE49-F238E27FC236}">
                <a16:creationId xmlns:a16="http://schemas.microsoft.com/office/drawing/2014/main" id="{EBDA7F69-8556-4793-ADD8-F172D8D5C2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2776" y="1988840"/>
            <a:ext cx="56938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en-US" altLang="zh-TW" dirty="0">
                <a:solidFill>
                  <a:srgbClr val="0066FF"/>
                </a:solidFill>
                <a:ea typeface="標楷體" panose="03000509000000000000" pitchFamily="65" charset="-120"/>
              </a:rPr>
              <a:t>350</a:t>
            </a:r>
          </a:p>
        </p:txBody>
      </p:sp>
      <p:cxnSp>
        <p:nvCxnSpPr>
          <p:cNvPr id="99" name="直接连接符 98">
            <a:extLst>
              <a:ext uri="{FF2B5EF4-FFF2-40B4-BE49-F238E27FC236}">
                <a16:creationId xmlns:a16="http://schemas.microsoft.com/office/drawing/2014/main" id="{75CDA280-6057-4262-8E90-ED2D35065B7B}"/>
              </a:ext>
            </a:extLst>
          </p:cNvPr>
          <p:cNvCxnSpPr/>
          <p:nvPr/>
        </p:nvCxnSpPr>
        <p:spPr bwMode="auto">
          <a:xfrm>
            <a:off x="1626265" y="5013176"/>
            <a:ext cx="576427" cy="0"/>
          </a:xfrm>
          <a:prstGeom prst="line">
            <a:avLst/>
          </a:prstGeom>
          <a:solidFill>
            <a:schemeClr val="bg1"/>
          </a:solidFill>
          <a:ln w="28575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</p:cxnSp>
      <p:sp>
        <p:nvSpPr>
          <p:cNvPr id="100" name="Rectangle 7">
            <a:extLst>
              <a:ext uri="{FF2B5EF4-FFF2-40B4-BE49-F238E27FC236}">
                <a16:creationId xmlns:a16="http://schemas.microsoft.com/office/drawing/2014/main" id="{9A14B815-419E-4676-A57D-8D39B9C0B5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00267" y="5422383"/>
            <a:ext cx="2233489" cy="5086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ts val="3600"/>
              </a:lnSpc>
            </a:pPr>
            <a:r>
              <a:rPr lang="en-US" altLang="zh-TW" sz="2400" dirty="0">
                <a:solidFill>
                  <a:srgbClr val="0066FF"/>
                </a:solidFill>
                <a:ea typeface="DFKai-SB" panose="03000509000000000000" pitchFamily="65" charset="-120"/>
                <a:cs typeface="Times New Roman" panose="02020603050405020304" pitchFamily="18" charset="0"/>
              </a:rPr>
              <a:t>= $220 000</a:t>
            </a:r>
            <a:endParaRPr kumimoji="0" lang="en-US" altLang="zh-TW" sz="24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101" name="Rectangle 6">
            <a:extLst>
              <a:ext uri="{FF2B5EF4-FFF2-40B4-BE49-F238E27FC236}">
                <a16:creationId xmlns:a16="http://schemas.microsoft.com/office/drawing/2014/main" id="{0B5E6B90-70F0-41E0-B7DB-AFED87F1CB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4532" y="5170668"/>
            <a:ext cx="6840537" cy="678327"/>
          </a:xfrm>
          <a:prstGeom prst="rect">
            <a:avLst/>
          </a:prstGeom>
          <a:solidFill>
            <a:srgbClr val="D1FFB7"/>
          </a:solidFill>
          <a:ln>
            <a:noFill/>
          </a:ln>
        </p:spPr>
        <p:txBody>
          <a:bodyPr wrap="none"/>
          <a:lstStyle>
            <a:lvl1pPr marL="88900" indent="41275" algn="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909638" indent="-285750" algn="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317625" indent="-228600" algn="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25613" indent="-228600" algn="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133600" indent="-228600" algn="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908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0480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052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9624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l" eaLnBrk="1" hangingPunct="1">
              <a:lnSpc>
                <a:spcPts val="4000"/>
              </a:lnSpc>
              <a:defRPr/>
            </a:pPr>
            <a:r>
              <a:rPr lang="zh-TW" altLang="en-US" sz="2800" dirty="0">
                <a:ea typeface="標楷體" panose="03000509000000000000" pitchFamily="65" charset="-120"/>
              </a:rPr>
              <a:t>書局第二季度的收入是</a:t>
            </a:r>
            <a:r>
              <a:rPr lang="zh-TW" altLang="en-US" sz="2800" u="sng" dirty="0">
                <a:ea typeface="標楷體" panose="03000509000000000000" pitchFamily="65" charset="-120"/>
              </a:rPr>
              <a:t>                </a:t>
            </a:r>
            <a:r>
              <a:rPr lang="zh-TW" altLang="en-US" sz="2800" dirty="0">
                <a:ea typeface="標楷體" panose="03000509000000000000" pitchFamily="65" charset="-120"/>
              </a:rPr>
              <a:t>。</a:t>
            </a:r>
          </a:p>
        </p:txBody>
      </p:sp>
      <p:sp>
        <p:nvSpPr>
          <p:cNvPr id="102" name="Text Box 70">
            <a:extLst>
              <a:ext uri="{FF2B5EF4-FFF2-40B4-BE49-F238E27FC236}">
                <a16:creationId xmlns:a16="http://schemas.microsoft.com/office/drawing/2014/main" id="{560F1C4E-598A-4DFA-8EBA-3F840BC791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23507" y="5249713"/>
            <a:ext cx="1800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TW" sz="2800" dirty="0">
                <a:solidFill>
                  <a:srgbClr val="FF0000"/>
                </a:solidFill>
              </a:rPr>
              <a:t>$220 000</a:t>
            </a:r>
          </a:p>
        </p:txBody>
      </p:sp>
    </p:spTree>
    <p:extLst>
      <p:ext uri="{BB962C8B-B14F-4D97-AF65-F5344CB8AC3E}">
        <p14:creationId xmlns:p14="http://schemas.microsoft.com/office/powerpoint/2010/main" val="3941941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0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6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00"/>
                            </p:stCondLst>
                            <p:childTnLst>
                              <p:par>
                                <p:cTn id="9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0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" grpId="0" build="allAtOnce"/>
      <p:bldP spid="80" grpId="0"/>
      <p:bldP spid="80" grpId="1"/>
      <p:bldP spid="81" grpId="0"/>
      <p:bldP spid="81" grpId="1"/>
      <p:bldP spid="82" grpId="0"/>
      <p:bldP spid="82" grpId="1"/>
      <p:bldP spid="84" grpId="0"/>
      <p:bldP spid="84" grpId="1"/>
      <p:bldP spid="89" grpId="0"/>
      <p:bldP spid="89" grpId="1"/>
      <p:bldP spid="90" grpId="0"/>
      <p:bldP spid="90" grpId="1"/>
      <p:bldP spid="91" grpId="0"/>
      <p:bldP spid="91" grpId="1"/>
      <p:bldP spid="92" grpId="0"/>
      <p:bldP spid="92" grpId="1"/>
      <p:bldP spid="88" grpId="0"/>
      <p:bldP spid="88" grpId="1"/>
      <p:bldP spid="100" grpId="0" build="allAtOnce"/>
      <p:bldP spid="101" grpId="0" animBg="1"/>
      <p:bldP spid="10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122" name="直接连接符 104">
            <a:extLst>
              <a:ext uri="{FF2B5EF4-FFF2-40B4-BE49-F238E27FC236}">
                <a16:creationId xmlns:a16="http://schemas.microsoft.com/office/drawing/2014/main" id="{3A70B400-92AF-4CD1-95F0-B0C6FD4A03F1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-1765300" y="3068638"/>
            <a:ext cx="4465638" cy="144462"/>
          </a:xfrm>
          <a:prstGeom prst="line">
            <a:avLst/>
          </a:prstGeom>
          <a:noFill/>
          <a:ln>
            <a:noFill/>
          </a:ln>
          <a:effectLst>
            <a:outerShdw dist="35921" dir="2700000" algn="ctr" rotWithShape="0">
              <a:srgbClr val="C0C0C0">
                <a:alpha val="79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cxnSp>
      <p:sp>
        <p:nvSpPr>
          <p:cNvPr id="5123" name="Text Box 82">
            <a:extLst>
              <a:ext uri="{FF2B5EF4-FFF2-40B4-BE49-F238E27FC236}">
                <a16:creationId xmlns:a16="http://schemas.microsoft.com/office/drawing/2014/main" id="{8BFC29F5-700E-4AD0-AE1E-5154DF8EE7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56896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/>
              <a:t>模擬試卷</a:t>
            </a:r>
            <a:r>
              <a:rPr lang="en-US" altLang="zh-TW" sz="3400" b="1"/>
              <a:t>(</a:t>
            </a:r>
            <a:r>
              <a:rPr lang="zh-TW" altLang="en-US" sz="3400" b="1"/>
              <a:t>一</a:t>
            </a:r>
            <a:r>
              <a:rPr lang="en-US" altLang="zh-TW" sz="3400" b="1"/>
              <a:t>)</a:t>
            </a:r>
          </a:p>
        </p:txBody>
      </p:sp>
      <p:sp>
        <p:nvSpPr>
          <p:cNvPr id="5124" name="Text Box 5">
            <a:extLst>
              <a:ext uri="{FF2B5EF4-FFF2-40B4-BE49-F238E27FC236}">
                <a16:creationId xmlns:a16="http://schemas.microsoft.com/office/drawing/2014/main" id="{CB57B146-1DA5-4C77-A2E9-DABB4DBA34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963" y="1006475"/>
            <a:ext cx="8125469" cy="107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909638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317625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25613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1336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90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048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05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9624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ts val="4000"/>
              </a:lnSpc>
              <a:defRPr/>
            </a:pPr>
            <a:r>
              <a:rPr lang="en-US" altLang="zh-TW" sz="2800" dirty="0">
                <a:ea typeface="標楷體" panose="03000509000000000000" pitchFamily="65" charset="-120"/>
              </a:rPr>
              <a:t>37. (c)</a:t>
            </a:r>
            <a:r>
              <a:rPr lang="zh-TW" altLang="en-US" sz="2800" dirty="0">
                <a:ea typeface="標楷體" panose="03000509000000000000" pitchFamily="65" charset="-120"/>
              </a:rPr>
              <a:t>如果每位顧客平均消費</a:t>
            </a:r>
            <a:r>
              <a:rPr lang="en-US" altLang="zh-TW" sz="2800" dirty="0">
                <a:ea typeface="標楷體" panose="03000509000000000000" pitchFamily="65" charset="-120"/>
              </a:rPr>
              <a:t>$100</a:t>
            </a:r>
            <a:r>
              <a:rPr lang="zh-TW" altLang="en-US" sz="2800" dirty="0">
                <a:ea typeface="標楷體" panose="03000509000000000000" pitchFamily="65" charset="-120"/>
              </a:rPr>
              <a:t>，書局第二季度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eaLnBrk="1" hangingPunct="1">
              <a:lnSpc>
                <a:spcPts val="4000"/>
              </a:lnSpc>
              <a:defRPr/>
            </a:pPr>
            <a:r>
              <a:rPr lang="en-US" altLang="zh-TW" sz="2800" dirty="0">
                <a:ea typeface="標楷體" panose="03000509000000000000" pitchFamily="65" charset="-120"/>
              </a:rPr>
              <a:t>          </a:t>
            </a:r>
            <a:r>
              <a:rPr lang="zh-TW" altLang="en-US" sz="2800" dirty="0">
                <a:ea typeface="標楷體" panose="03000509000000000000" pitchFamily="65" charset="-120"/>
              </a:rPr>
              <a:t>的收入是多少？（只須寫出答案）</a:t>
            </a:r>
            <a:r>
              <a:rPr lang="en-US" altLang="zh-TW" sz="2800" dirty="0">
                <a:ea typeface="標楷體" panose="03000509000000000000" pitchFamily="65" charset="-120"/>
              </a:rPr>
              <a:t>[2</a:t>
            </a:r>
            <a:r>
              <a:rPr lang="zh-TW" altLang="en-US" sz="2800" dirty="0">
                <a:ea typeface="標楷體" panose="03000509000000000000" pitchFamily="65" charset="-120"/>
              </a:rPr>
              <a:t>分</a:t>
            </a:r>
            <a:r>
              <a:rPr lang="en-US" altLang="zh-TW" sz="2800" dirty="0">
                <a:ea typeface="標楷體" panose="03000509000000000000" pitchFamily="65" charset="-120"/>
              </a:rPr>
              <a:t>]</a:t>
            </a:r>
            <a:endParaRPr lang="en-US" altLang="zh-CN" sz="2800" dirty="0">
              <a:ea typeface="標楷體" panose="03000509000000000000" pitchFamily="65" charset="-120"/>
            </a:endParaRPr>
          </a:p>
        </p:txBody>
      </p:sp>
      <p:sp>
        <p:nvSpPr>
          <p:cNvPr id="65" name="Rectangle 6">
            <a:extLst>
              <a:ext uri="{FF2B5EF4-FFF2-40B4-BE49-F238E27FC236}">
                <a16:creationId xmlns:a16="http://schemas.microsoft.com/office/drawing/2014/main" id="{94EDF468-8529-47BC-A835-821D809C99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5413" y="2281954"/>
            <a:ext cx="6840537" cy="787006"/>
          </a:xfrm>
          <a:prstGeom prst="rect">
            <a:avLst/>
          </a:prstGeom>
          <a:solidFill>
            <a:srgbClr val="D1FFB7"/>
          </a:solidFill>
          <a:ln>
            <a:noFill/>
          </a:ln>
        </p:spPr>
        <p:txBody>
          <a:bodyPr wrap="none"/>
          <a:lstStyle>
            <a:lvl1pPr marL="88900" indent="41275" algn="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909638" indent="-285750" algn="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317625" indent="-228600" algn="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25613" indent="-228600" algn="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133600" indent="-228600" algn="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908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0480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052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9624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l" eaLnBrk="1" hangingPunct="1">
              <a:lnSpc>
                <a:spcPts val="4000"/>
              </a:lnSpc>
              <a:defRPr/>
            </a:pPr>
            <a:r>
              <a:rPr lang="zh-TW" altLang="en-US" sz="2800" dirty="0">
                <a:ea typeface="標楷體" panose="03000509000000000000" pitchFamily="65" charset="-120"/>
              </a:rPr>
              <a:t>書局第二季度的收入是</a:t>
            </a:r>
            <a:r>
              <a:rPr lang="zh-TW" altLang="en-US" sz="2800" u="sng" dirty="0">
                <a:ea typeface="標楷體" panose="03000509000000000000" pitchFamily="65" charset="-120"/>
              </a:rPr>
              <a:t>                </a:t>
            </a:r>
            <a:r>
              <a:rPr lang="zh-TW" altLang="en-US" sz="2800" dirty="0">
                <a:ea typeface="標楷體" panose="03000509000000000000" pitchFamily="65" charset="-120"/>
              </a:rPr>
              <a:t>。</a:t>
            </a:r>
          </a:p>
        </p:txBody>
      </p:sp>
      <p:sp>
        <p:nvSpPr>
          <p:cNvPr id="69" name="Text Box 70">
            <a:extLst>
              <a:ext uri="{FF2B5EF4-FFF2-40B4-BE49-F238E27FC236}">
                <a16:creationId xmlns:a16="http://schemas.microsoft.com/office/drawing/2014/main" id="{D4B48F40-3E7F-48C5-8F37-30824BF65A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13350" y="2281954"/>
            <a:ext cx="1800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TW" sz="2800" dirty="0">
                <a:solidFill>
                  <a:srgbClr val="FF0000"/>
                </a:solidFill>
              </a:rPr>
              <a:t>$220 000</a:t>
            </a:r>
          </a:p>
        </p:txBody>
      </p:sp>
    </p:spTree>
    <p:extLst>
      <p:ext uri="{BB962C8B-B14F-4D97-AF65-F5344CB8AC3E}">
        <p14:creationId xmlns:p14="http://schemas.microsoft.com/office/powerpoint/2010/main" val="1923603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 animBg="1"/>
      <p:bldP spid="69" grpId="0"/>
    </p:bldLst>
  </p:timing>
</p:sld>
</file>

<file path=ppt/theme/theme1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1">
                    <a:gamma/>
                    <a:shade val="60000"/>
                    <a:invGamma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alt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1">
                    <a:gamma/>
                    <a:shade val="60000"/>
                    <a:invGamma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alt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4369</TotalTime>
  <Words>470</Words>
  <Application>Microsoft Office PowerPoint</Application>
  <PresentationFormat>全屏显示(4:3)</PresentationFormat>
  <Paragraphs>125</Paragraphs>
  <Slides>6</Slides>
  <Notes>6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1" baseType="lpstr">
      <vt:lpstr>新細明體</vt:lpstr>
      <vt:lpstr>幼圆</vt:lpstr>
      <vt:lpstr>Arial</vt:lpstr>
      <vt:lpstr>Calibri</vt:lpstr>
      <vt:lpstr>1_預設簡報設計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seventeen chan</dc:creator>
  <cp:lastModifiedBy>Nancy Zhang</cp:lastModifiedBy>
  <cp:revision>535</cp:revision>
  <dcterms:modified xsi:type="dcterms:W3CDTF">2023-07-07T02:48:45Z</dcterms:modified>
</cp:coreProperties>
</file>