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0066FF"/>
    <a:srgbClr val="F5FDAA"/>
    <a:srgbClr val="FBEDEB"/>
    <a:srgbClr val="EBE6FE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70" autoAdjust="0"/>
    <p:restoredTop sz="99882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CFEECA29-5C2E-400E-80DB-B8F2403731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9382C97-6B8C-44A3-8692-A2D97D80CD4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8B8FED9-15A3-49A9-8EA5-2B7CFCCBA08E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D5B37EE-BA7E-4CA0-9D8C-250BCF2D56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C763480A-029D-459F-9B77-DC6AFB4B94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908F91-2EFC-4CFA-B607-B6EFA4800F1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D6B1750-ACEA-45BF-A481-6325530326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20BDC3B-EEAB-480D-9FE5-A4A4A0CACA2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16E19B5-96A1-4DED-B0E6-175AB89070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394FC90-868D-47A2-942F-FA144E91C3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0F4F29-74FE-4EFB-850B-58294DF108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25AE038-C5CF-4C97-BD40-9DA83CBFA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80521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44DEFC3-F885-4917-B54D-5A8847FE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52EA03-133F-4E0B-886C-F4D71F7EA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9430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DF1674-C6CB-4C15-8CFA-C08AAD8C05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819A85-CA62-43CD-9306-9FD8D843D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837768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079D34-0E35-4771-B7F7-0B06C23D4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4C018F-EA20-4524-82D5-C25D0B7EF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809057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2BE606-173E-4179-BF57-6700F58EE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672E637-F642-48F0-BBCA-F24D34AA1A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23840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C953034-5503-46F6-B701-9B7F7D99D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DAAD77-8946-4403-BFA7-334B24B17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443F2C2-BC12-4EE0-AE03-0423114DF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7888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19F2B37-B145-4161-B888-B5B36F0C5F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31EA132-20A1-4B09-84CB-5A0359BCB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5DE41D-A3D3-47A2-B066-F2A51965D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B427C55-8BE2-4085-BCBB-945A8A19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8F3EC83-9E41-4693-B392-0CD2AD6327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2153444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6CD98F2-C9E2-477A-A597-C1730FFE5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4277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78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B13070-86D1-402D-81C2-7EB6017C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35D77C-4335-4620-A28C-D589D9FDD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E0D874B-800A-4E1F-A1D7-0C14161E4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06056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901694-C271-43D4-B640-0379934F0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389DD51-3025-4BD3-9E49-8B37BB9430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5B34077-5FC1-4A43-BECC-76B602991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6544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4B57E2B-CB45-43F9-B193-DFABCA96660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5337659-4636-4376-AA8F-1EB1476A85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D0E39E9C-05E5-4DA3-8003-02BB94F156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113" y="1839913"/>
            <a:ext cx="8105775" cy="2478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en-US" altLang="zh-CN" sz="2800" dirty="0"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ea typeface="標楷體" panose="03000509000000000000" pitchFamily="65" charset="-120"/>
              </a:rPr>
              <a:t>.  </a:t>
            </a:r>
            <a:r>
              <a:rPr lang="zh-CN" altLang="en-US" sz="2800">
                <a:ea typeface="標楷體" panose="03000509000000000000" pitchFamily="65" charset="-120"/>
              </a:rPr>
              <a:t>利用</a:t>
            </a:r>
            <a:r>
              <a:rPr lang="zh-CN" altLang="en-US" sz="2800" dirty="0">
                <a:ea typeface="標楷體" panose="03000509000000000000" pitchFamily="65" charset="-120"/>
              </a:rPr>
              <a:t>以上全部的四張卡片，</a:t>
            </a:r>
            <a:r>
              <a:rPr lang="zh-CN" altLang="en-US" sz="2800" u="sng" dirty="0">
                <a:ea typeface="標楷體" panose="03000509000000000000" pitchFamily="65" charset="-120"/>
              </a:rPr>
              <a:t>志强</a:t>
            </a:r>
            <a:r>
              <a:rPr lang="zh-CN" altLang="en-US" sz="2800" dirty="0">
                <a:ea typeface="標楷體" panose="03000509000000000000" pitchFamily="65" charset="-120"/>
              </a:rPr>
              <a:t>拼出一個最大的一位小數，而</a:t>
            </a:r>
            <a:r>
              <a:rPr lang="zh-CN" altLang="en-US" sz="2800" u="sng" dirty="0">
                <a:ea typeface="標楷體" panose="03000509000000000000" pitchFamily="65" charset="-120"/>
              </a:rPr>
              <a:t>依琳</a:t>
            </a:r>
            <a:r>
              <a:rPr lang="zh-CN" altLang="en-US" sz="2800" dirty="0">
                <a:ea typeface="標楷體" panose="03000509000000000000" pitchFamily="65" charset="-120"/>
              </a:rPr>
              <a:t>拼出一個最小的兩位小數，他們所拼出來的數相差多少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A. 63.54</a:t>
            </a:r>
            <a:r>
              <a:rPr lang="zh-TW" altLang="en-US" sz="2800" dirty="0">
                <a:ea typeface="標楷體" panose="03000509000000000000" pitchFamily="65" charset="-120"/>
              </a:rPr>
              <a:t>	            </a:t>
            </a:r>
            <a:r>
              <a:rPr lang="en-US" altLang="zh-TW" sz="2800" dirty="0">
                <a:ea typeface="標楷體" panose="03000509000000000000" pitchFamily="65" charset="-120"/>
              </a:rPr>
              <a:t>B. 63.45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C. 59.94</a:t>
            </a:r>
            <a:r>
              <a:rPr lang="zh-TW" altLang="en-US" sz="2800" dirty="0">
                <a:ea typeface="標楷體" panose="03000509000000000000" pitchFamily="65" charset="-120"/>
              </a:rPr>
              <a:t>		   </a:t>
            </a:r>
            <a:r>
              <a:rPr lang="en-US" altLang="zh-TW" sz="2800" dirty="0">
                <a:ea typeface="標楷體" panose="03000509000000000000" pitchFamily="65" charset="-120"/>
              </a:rPr>
              <a:t>D. 59.85</a:t>
            </a:r>
            <a:endParaRPr lang="zh-TW" altLang="en-US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216BBB9A-8485-4327-887D-B03FF9C0B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5100" y="361315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7DD102C5-7A5A-462A-B36D-9426852F6F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3644900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Text Box 70">
            <a:extLst>
              <a:ext uri="{FF2B5EF4-FFF2-40B4-BE49-F238E27FC236}">
                <a16:creationId xmlns:a16="http://schemas.microsoft.com/office/drawing/2014/main" id="{8D210F6A-D563-4C99-BC2B-CA951E52C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pic>
        <p:nvPicPr>
          <p:cNvPr id="3078" name="图片 19">
            <a:extLst>
              <a:ext uri="{FF2B5EF4-FFF2-40B4-BE49-F238E27FC236}">
                <a16:creationId xmlns:a16="http://schemas.microsoft.com/office/drawing/2014/main" id="{630B1148-7C63-4826-854B-AD108D75DC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19760" r="76535" b="24477"/>
          <a:stretch>
            <a:fillRect/>
          </a:stretch>
        </p:blipFill>
        <p:spPr bwMode="auto">
          <a:xfrm>
            <a:off x="1258888" y="1035050"/>
            <a:ext cx="10096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19">
            <a:extLst>
              <a:ext uri="{FF2B5EF4-FFF2-40B4-BE49-F238E27FC236}">
                <a16:creationId xmlns:a16="http://schemas.microsoft.com/office/drawing/2014/main" id="{4BABAE3F-1DC4-457D-9035-20C4A3077D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46" t="19760" r="52492" b="24477"/>
          <a:stretch>
            <a:fillRect/>
          </a:stretch>
        </p:blipFill>
        <p:spPr bwMode="auto">
          <a:xfrm>
            <a:off x="2916238" y="1030288"/>
            <a:ext cx="935037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19">
            <a:extLst>
              <a:ext uri="{FF2B5EF4-FFF2-40B4-BE49-F238E27FC236}">
                <a16:creationId xmlns:a16="http://schemas.microsoft.com/office/drawing/2014/main" id="{E1CA18D5-8E45-4A69-95C4-9C1FD7E8D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91" t="19760" r="27946" b="24477"/>
          <a:stretch>
            <a:fillRect/>
          </a:stretch>
        </p:blipFill>
        <p:spPr bwMode="auto">
          <a:xfrm>
            <a:off x="4572000" y="1030288"/>
            <a:ext cx="9366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9">
            <a:extLst>
              <a:ext uri="{FF2B5EF4-FFF2-40B4-BE49-F238E27FC236}">
                <a16:creationId xmlns:a16="http://schemas.microsoft.com/office/drawing/2014/main" id="{CB5CD95B-7974-41DF-AFFE-46329C82B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11" t="19760" r="2425" b="24477"/>
          <a:stretch>
            <a:fillRect/>
          </a:stretch>
        </p:blipFill>
        <p:spPr bwMode="auto">
          <a:xfrm>
            <a:off x="6372225" y="1049338"/>
            <a:ext cx="936625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0E47A41E-D090-49BB-9B35-1593A208E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4484688"/>
            <a:ext cx="2665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最大的一位小數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是</a:t>
            </a:r>
            <a:endParaRPr lang="zh-CN" altLang="en-US" sz="2400">
              <a:solidFill>
                <a:srgbClr val="0066FF"/>
              </a:solidFill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7501E3E-C897-4E04-9179-5E9F5D0222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2188" y="5360988"/>
            <a:ext cx="26654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最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小</a:t>
            </a:r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的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兩</a:t>
            </a:r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位小數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是</a:t>
            </a:r>
            <a:endParaRPr lang="zh-CN" altLang="en-US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pic>
        <p:nvPicPr>
          <p:cNvPr id="13" name="图片 19">
            <a:extLst>
              <a:ext uri="{FF2B5EF4-FFF2-40B4-BE49-F238E27FC236}">
                <a16:creationId xmlns:a16="http://schemas.microsoft.com/office/drawing/2014/main" id="{051146BF-4193-4529-A9AB-5FB2D24C4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19760" r="76535" b="24477"/>
          <a:stretch>
            <a:fillRect/>
          </a:stretch>
        </p:blipFill>
        <p:spPr bwMode="auto">
          <a:xfrm>
            <a:off x="1268413" y="1079500"/>
            <a:ext cx="1008062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图片 19">
            <a:extLst>
              <a:ext uri="{FF2B5EF4-FFF2-40B4-BE49-F238E27FC236}">
                <a16:creationId xmlns:a16="http://schemas.microsoft.com/office/drawing/2014/main" id="{51150424-33F0-4886-9D78-A63F55266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46" t="19760" r="52492" b="24477"/>
          <a:stretch>
            <a:fillRect/>
          </a:stretch>
        </p:blipFill>
        <p:spPr bwMode="auto">
          <a:xfrm>
            <a:off x="2924175" y="1074738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图片 19">
            <a:extLst>
              <a:ext uri="{FF2B5EF4-FFF2-40B4-BE49-F238E27FC236}">
                <a16:creationId xmlns:a16="http://schemas.microsoft.com/office/drawing/2014/main" id="{17F2AD38-9522-49AB-AFAD-54BD767CB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91" t="19760" r="27946" b="24477"/>
          <a:stretch>
            <a:fillRect/>
          </a:stretch>
        </p:blipFill>
        <p:spPr bwMode="auto">
          <a:xfrm>
            <a:off x="4579938" y="1074738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图片 19">
            <a:extLst>
              <a:ext uri="{FF2B5EF4-FFF2-40B4-BE49-F238E27FC236}">
                <a16:creationId xmlns:a16="http://schemas.microsoft.com/office/drawing/2014/main" id="{90ED5619-6210-42A7-8A66-6AD05B35F8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11" t="19760" r="2425" b="24477"/>
          <a:stretch>
            <a:fillRect/>
          </a:stretch>
        </p:blipFill>
        <p:spPr bwMode="auto">
          <a:xfrm>
            <a:off x="6380163" y="1093788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图片 19">
            <a:extLst>
              <a:ext uri="{FF2B5EF4-FFF2-40B4-BE49-F238E27FC236}">
                <a16:creationId xmlns:a16="http://schemas.microsoft.com/office/drawing/2014/main" id="{1BB0D74F-D9C8-4687-B09F-7F0472ABA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20" t="19760" r="76535" b="24477"/>
          <a:stretch>
            <a:fillRect/>
          </a:stretch>
        </p:blipFill>
        <p:spPr bwMode="auto">
          <a:xfrm>
            <a:off x="1258888" y="1050925"/>
            <a:ext cx="1008062" cy="75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图片 19">
            <a:extLst>
              <a:ext uri="{FF2B5EF4-FFF2-40B4-BE49-F238E27FC236}">
                <a16:creationId xmlns:a16="http://schemas.microsoft.com/office/drawing/2014/main" id="{2811DD6D-F17C-460A-836E-408802FC98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46" t="19760" r="52492" b="24477"/>
          <a:stretch>
            <a:fillRect/>
          </a:stretch>
        </p:blipFill>
        <p:spPr bwMode="auto">
          <a:xfrm>
            <a:off x="2914650" y="1046163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图片 19">
            <a:extLst>
              <a:ext uri="{FF2B5EF4-FFF2-40B4-BE49-F238E27FC236}">
                <a16:creationId xmlns:a16="http://schemas.microsoft.com/office/drawing/2014/main" id="{2685306D-330A-439A-90F4-B3B4D19EA3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291" t="19760" r="27946" b="24477"/>
          <a:stretch>
            <a:fillRect/>
          </a:stretch>
        </p:blipFill>
        <p:spPr bwMode="auto">
          <a:xfrm>
            <a:off x="4570413" y="1046163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图片 19">
            <a:extLst>
              <a:ext uri="{FF2B5EF4-FFF2-40B4-BE49-F238E27FC236}">
                <a16:creationId xmlns:a16="http://schemas.microsoft.com/office/drawing/2014/main" id="{68DF0840-3126-4C1F-9B3A-C62083FD5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811" t="19760" r="2425" b="24477"/>
          <a:stretch>
            <a:fillRect/>
          </a:stretch>
        </p:blipFill>
        <p:spPr bwMode="auto">
          <a:xfrm>
            <a:off x="6370638" y="1065213"/>
            <a:ext cx="936625" cy="7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文本框 20">
            <a:extLst>
              <a:ext uri="{FF2B5EF4-FFF2-40B4-BE49-F238E27FC236}">
                <a16:creationId xmlns:a16="http://schemas.microsoft.com/office/drawing/2014/main" id="{E075CB92-6CB8-4AA8-A376-162DE6E729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888" y="4424363"/>
            <a:ext cx="26638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相差</a:t>
            </a:r>
            <a:endParaRPr lang="en-US" altLang="zh-CN" sz="240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65.1</a:t>
            </a:r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1.56</a:t>
            </a:r>
          </a:p>
          <a:p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= 63.54</a:t>
            </a:r>
          </a:p>
        </p:txBody>
      </p:sp>
      <p:sp>
        <p:nvSpPr>
          <p:cNvPr id="3093" name="文本框 1">
            <a:extLst>
              <a:ext uri="{FF2B5EF4-FFF2-40B4-BE49-F238E27FC236}">
                <a16:creationId xmlns:a16="http://schemas.microsoft.com/office/drawing/2014/main" id="{3CC4E93F-2C41-4F94-AAED-B925002736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4484688"/>
            <a:ext cx="4537075" cy="1404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3D53280-365B-471B-ADAA-028BAA91F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0650" y="4595813"/>
            <a:ext cx="4098925" cy="523875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>
                <a:solidFill>
                  <a:srgbClr val="008A00"/>
                </a:solidFill>
              </a:rPr>
              <a:t>先寫出相關小數再計算。</a:t>
            </a:r>
            <a:endParaRPr lang="zh-CN" altLang="en-US" sz="2800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-0.10244 0.4907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22" y="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38594 0.4900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88" y="244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2.59259E-6 L 0.3427 0.4907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35" y="245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7 0.49074 L 0.46857 0.4907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85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7 L -0.03559 0.4884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8" y="2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2.59259E-6 L 0.08281 0.6099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32" y="3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2.96296E-6 L 0.39375 0.6092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88" y="304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59259E-6 L 0.16927 0.6099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5" y="3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-0.16146 0.60718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73" y="30347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27 0.60996 L 0.30313 0.6099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375 0.60926 L 0.5276 0.6092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/>
      <p:bldP spid="3" grpId="1"/>
      <p:bldP spid="12" grpId="0"/>
      <p:bldP spid="12" grpId="1"/>
      <p:bldP spid="21" grpId="0" uiExpand="1" build="allAtOnce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3815</TotalTime>
  <Words>108</Words>
  <Application>Microsoft Office PowerPoint</Application>
  <PresentationFormat>全屏显示(4:3)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488</cp:revision>
  <dcterms:modified xsi:type="dcterms:W3CDTF">2023-07-07T02:53:26Z</dcterms:modified>
</cp:coreProperties>
</file>