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8A00"/>
    <a:srgbClr val="0066FF"/>
    <a:srgbClr val="3A6DB9"/>
    <a:srgbClr val="FBEDEB"/>
    <a:srgbClr val="EBE6FE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9882" autoAdjust="0"/>
  </p:normalViewPr>
  <p:slideViewPr>
    <p:cSldViewPr>
      <p:cViewPr>
        <p:scale>
          <a:sx n="100" d="100"/>
          <a:sy n="100" d="100"/>
        </p:scale>
        <p:origin x="30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FEECA29-5C2E-400E-80DB-B8F2403731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9382C97-6B8C-44A3-8692-A2D97D80CD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6A3C85A-8AFA-4545-BA28-E066A0E335A0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D5B37EE-BA7E-4CA0-9D8C-250BCF2D56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763480A-029D-459F-9B77-DC6AFB4B9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908F91-2EFC-4CFA-B607-B6EFA4800F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D6B1750-ACEA-45BF-A481-6325530326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EF9C406-7F65-485F-A419-AAAB200679B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86AC0DE-152C-43BA-922F-0281A57AC5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DB2D9E9-FDB3-49BB-8A5C-0939D45BB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0F4F29-74FE-4EFB-850B-58294DF10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25AE038-C5CF-4C97-BD40-9DA83CBFA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453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4DEFC3-F885-4917-B54D-5A8847FE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52EA03-133F-4E0B-886C-F4D71F7E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2159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DF1674-C6CB-4C15-8CFA-C08AAD8C0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819A85-CA62-43CD-9306-9FD8D843D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63612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079D34-0E35-4771-B7F7-0B06C23D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4C018F-EA20-4524-82D5-C25D0B7E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7004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2BE606-173E-4179-BF57-6700F58E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672E637-F642-48F0-BBCA-F24D34AA1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380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953034-5503-46F6-B701-9B7F7D99D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AAD77-8946-4403-BFA7-334B24B17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443F2C2-BC12-4EE0-AE03-0423114DF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3781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9F2B37-B145-4161-B888-B5B36F0C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1EA132-20A1-4B09-84CB-5A0359BC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5DE41D-A3D3-47A2-B066-F2A51965D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B427C55-8BE2-4085-BCBB-945A8A19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F3EC83-9E41-4693-B392-0CD2AD632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799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D98F2-C9E2-477A-A597-C1730FFE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27249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90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B13070-86D1-402D-81C2-7EB6017C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35D77C-4335-4620-A28C-D589D9FDD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E0D874B-800A-4E1F-A1D7-0C14161E4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9888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901694-C271-43D4-B640-0379934F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389DD51-3025-4BD3-9E49-8B37BB943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B34077-5FC1-4A43-BECC-76B602991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9331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68335FD-DD81-42AB-9622-F9227552C7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5D334A8-4A3B-4235-9909-2AC52A427F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7ADF4DFA-9CE8-4EDA-83A0-E55595366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950913"/>
            <a:ext cx="8105775" cy="247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CN" sz="2800" dirty="0">
                <a:ea typeface="標楷體" panose="03000509000000000000" pitchFamily="65" charset="-120"/>
              </a:rPr>
              <a:t>9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u="sng" dirty="0">
                <a:ea typeface="標楷體" panose="03000509000000000000" pitchFamily="65" charset="-120"/>
              </a:rPr>
              <a:t>麗敏</a:t>
            </a:r>
            <a:r>
              <a:rPr lang="zh-TW" altLang="en-US" sz="2800" dirty="0">
                <a:ea typeface="標楷體" panose="03000509000000000000" pitchFamily="65" charset="-120"/>
              </a:rPr>
              <a:t>把八達通卡增值</a:t>
            </a:r>
            <a:r>
              <a:rPr lang="en-US" altLang="zh-TW" sz="2800" dirty="0"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ea typeface="標楷體" panose="03000509000000000000" pitchFamily="65" charset="-120"/>
              </a:rPr>
              <a:t>，然後以八達通卡付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spcAft>
                <a:spcPts val="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款</a:t>
            </a:r>
            <a:r>
              <a:rPr lang="en-US" altLang="zh-TW" sz="2800" dirty="0">
                <a:ea typeface="標楷體" panose="03000509000000000000" pitchFamily="65" charset="-120"/>
              </a:rPr>
              <a:t>$43.5</a:t>
            </a:r>
            <a:r>
              <a:rPr lang="zh-TW" altLang="en-US" sz="2800" dirty="0">
                <a:ea typeface="標楷體" panose="03000509000000000000" pitchFamily="65" charset="-120"/>
              </a:rPr>
              <a:t>，她的八達通卡的餘額是</a:t>
            </a:r>
            <a:r>
              <a:rPr lang="en-US" altLang="zh-TW" sz="2800" dirty="0">
                <a:ea typeface="標楷體" panose="03000509000000000000" pitchFamily="65" charset="-120"/>
              </a:rPr>
              <a:t>$88.6</a:t>
            </a:r>
            <a:r>
              <a:rPr lang="zh-TW" altLang="en-US" sz="2800" dirty="0">
                <a:ea typeface="標楷體" panose="03000509000000000000" pitchFamily="65" charset="-120"/>
              </a:rPr>
              <a:t>。她的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八達通卡增值前有餘額多少？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 lvl="1" eaLnBrk="1" hangingPunct="1">
              <a:spcAft>
                <a:spcPts val="6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A. $11.4			B. $23.6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	C. $32.1			D. $45.1</a:t>
            </a:r>
            <a:endParaRPr lang="zh-TW" altLang="en-US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431D2000-8745-4832-AE93-4C3AAF99C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100" y="2853754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143AA2C9-8722-4298-B71A-0FFBACAD4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2885504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7" name="Text Box 70">
            <a:extLst>
              <a:ext uri="{FF2B5EF4-FFF2-40B4-BE49-F238E27FC236}">
                <a16:creationId xmlns:a16="http://schemas.microsoft.com/office/drawing/2014/main" id="{92D36C9F-A775-464B-AD33-2DA67EC23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D4E2AE5-DA62-453B-A798-78856FBC3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0" y="3449638"/>
            <a:ext cx="17813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增值前餘額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592589FA-F147-450E-B2EE-BC4D2EFBC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4560773"/>
            <a:ext cx="3611562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增值前有餘額 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en-US" altLang="zh-TW" sz="2400" dirty="0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88.6</a:t>
            </a:r>
            <a:r>
              <a:rPr lang="zh-TW" altLang="en-US" sz="240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43.5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</a:p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$32.1</a:t>
            </a:r>
            <a:endParaRPr lang="zh-CN" altLang="en-US" sz="2400" dirty="0">
              <a:solidFill>
                <a:srgbClr val="0070C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18B121F-884D-4235-9901-A1C914B0C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937" y="3463853"/>
            <a:ext cx="18722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＋增值款項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A02A439-CB3D-4826-8BCE-FFF6AAAD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426" y="3487107"/>
            <a:ext cx="18722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－付款款項</a:t>
            </a:r>
            <a:endParaRPr lang="en-US" altLang="zh-TW" sz="2400" dirty="0">
              <a:solidFill>
                <a:srgbClr val="7030A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51EAC78-B418-42EC-B779-C1600D3AD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9397" y="3487107"/>
            <a:ext cx="21822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現在的餘額</a:t>
            </a:r>
            <a:endParaRPr lang="en-US" altLang="zh-TW" sz="2400" dirty="0">
              <a:solidFill>
                <a:srgbClr val="008A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8E4143BC-7EE3-483E-8472-50EE191D6886}"/>
              </a:ext>
            </a:extLst>
          </p:cNvPr>
          <p:cNvCxnSpPr/>
          <p:nvPr/>
        </p:nvCxnSpPr>
        <p:spPr bwMode="auto">
          <a:xfrm>
            <a:off x="1835696" y="3868276"/>
            <a:ext cx="0" cy="360040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87E7343A-FE70-4DA9-9AB9-0A311A667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4099108"/>
            <a:ext cx="86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16014191-7EA3-4830-B556-8DD9FF247FDA}"/>
              </a:ext>
            </a:extLst>
          </p:cNvPr>
          <p:cNvCxnSpPr/>
          <p:nvPr/>
        </p:nvCxnSpPr>
        <p:spPr bwMode="auto">
          <a:xfrm>
            <a:off x="3656361" y="3882491"/>
            <a:ext cx="0" cy="360040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9A766D14-F684-44EA-B104-F2CFFA481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770" y="4156350"/>
            <a:ext cx="1059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$100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247BB2C2-E25A-4220-82C8-66BA1E4C207F}"/>
              </a:ext>
            </a:extLst>
          </p:cNvPr>
          <p:cNvCxnSpPr/>
          <p:nvPr/>
        </p:nvCxnSpPr>
        <p:spPr bwMode="auto">
          <a:xfrm>
            <a:off x="5220554" y="3889853"/>
            <a:ext cx="0" cy="360040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F13941B0-020B-404F-93C1-E2FB95F07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963" y="4163712"/>
            <a:ext cx="1059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7030A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$43.5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75AD2B6F-33F4-43F2-927D-10913AF654A3}"/>
              </a:ext>
            </a:extLst>
          </p:cNvPr>
          <p:cNvCxnSpPr/>
          <p:nvPr/>
        </p:nvCxnSpPr>
        <p:spPr bwMode="auto">
          <a:xfrm>
            <a:off x="6949044" y="3845406"/>
            <a:ext cx="0" cy="360040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441AA7AC-3BD1-4942-8E9D-7E0D96B2C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453" y="4119265"/>
            <a:ext cx="1059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$88.6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1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0"/>
                            </p:stCondLst>
                            <p:childTnLst>
                              <p:par>
                                <p:cTn id="1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" grpId="0" uiExpand="1" build="allAtOnce"/>
      <p:bldP spid="24" grpId="0" uiExpand="1" build="allAtOnce"/>
      <p:bldP spid="8" grpId="0" uiExpand="1" build="allAtOnce"/>
      <p:bldP spid="9" grpId="0" uiExpand="1" build="allAtOnce"/>
      <p:bldP spid="10" grpId="0" uiExpand="1" build="allAtOnce"/>
      <p:bldP spid="13" grpId="0" uiExpand="1" build="allAtOnce"/>
      <p:bldP spid="16" grpId="0" uiExpand="1" build="allAtOnce"/>
      <p:bldP spid="18" grpId="0" uiExpand="1" build="allAtOnce"/>
      <p:bldP spid="20" grpId="0" uiExpand="1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3833</TotalTime>
  <Words>127</Words>
  <Application>Microsoft Office PowerPoint</Application>
  <PresentationFormat>全屏显示(4:3)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491</cp:revision>
  <dcterms:modified xsi:type="dcterms:W3CDTF">2023-07-07T03:07:02Z</dcterms:modified>
</cp:coreProperties>
</file>