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9FF"/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351AEB92-2CF1-AD17-2366-1EA397C369E6}"/>
              </a:ext>
            </a:extLst>
          </p:cNvPr>
          <p:cNvSpPr/>
          <p:nvPr/>
        </p:nvSpPr>
        <p:spPr>
          <a:xfrm>
            <a:off x="7415039" y="1029854"/>
            <a:ext cx="1152000" cy="432000"/>
          </a:xfrm>
          <a:prstGeom prst="rect">
            <a:avLst/>
          </a:prstGeom>
          <a:solidFill>
            <a:srgbClr val="F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C6EE90D-03DC-AE3B-A5F3-035E4224D2B4}"/>
              </a:ext>
            </a:extLst>
          </p:cNvPr>
          <p:cNvSpPr/>
          <p:nvPr/>
        </p:nvSpPr>
        <p:spPr>
          <a:xfrm>
            <a:off x="3100328" y="1043868"/>
            <a:ext cx="444086" cy="432000"/>
          </a:xfrm>
          <a:prstGeom prst="rect">
            <a:avLst/>
          </a:prstGeom>
          <a:solidFill>
            <a:srgbClr val="FFC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F4561D67-571D-5001-2445-2B40D366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89" y="990600"/>
            <a:ext cx="8609844" cy="220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11.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一瓶牛奶原有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r>
              <a:rPr lang="zh-TW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美雲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和兩個弟弟各飲了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150mL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50400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他們應再飲多少，才能使牛奶減至原來的一半？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A. 450mL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B. 250mL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180000" indent="282575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C. 150mL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D. 50mL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F634A568-4D09-0736-575A-2C764489B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Oval 12">
            <a:extLst>
              <a:ext uri="{FF2B5EF4-FFF2-40B4-BE49-F238E27FC236}">
                <a16:creationId xmlns:a16="http://schemas.microsoft.com/office/drawing/2014/main" id="{1227DCF9-DCED-AE60-7712-29EA3BD07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101" y="2665136"/>
            <a:ext cx="530225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3DC9E436-B7C8-0D88-A692-5E9DEA25A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6451" y="2695298"/>
            <a:ext cx="33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6DAAEA-CEB3-71E1-5EF6-0835F6744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6813" y="4419600"/>
            <a:ext cx="32941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他們應再飲</a:t>
            </a:r>
          </a:p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1000÷2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en-US" altLang="zh-CN" sz="2800" dirty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50(mL)</a:t>
            </a:r>
            <a:endParaRPr lang="zh-HK" altLang="en-US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文本框 51">
            <a:extLst>
              <a:ext uri="{FF2B5EF4-FFF2-40B4-BE49-F238E27FC236}">
                <a16:creationId xmlns:a16="http://schemas.microsoft.com/office/drawing/2014/main" id="{EB2AAA2C-2684-7D5A-AFA6-486AD0208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4292954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000m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69C907B-2BA7-76CC-3665-09B0BCCF94BA}"/>
              </a:ext>
            </a:extLst>
          </p:cNvPr>
          <p:cNvSpPr/>
          <p:nvPr/>
        </p:nvSpPr>
        <p:spPr>
          <a:xfrm>
            <a:off x="665163" y="4905375"/>
            <a:ext cx="4856162" cy="415925"/>
          </a:xfrm>
          <a:prstGeom prst="rect">
            <a:avLst/>
          </a:prstGeom>
          <a:solidFill>
            <a:srgbClr val="FFFF99"/>
          </a:solidFill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9" name="左大括号 4">
            <a:extLst>
              <a:ext uri="{FF2B5EF4-FFF2-40B4-BE49-F238E27FC236}">
                <a16:creationId xmlns:a16="http://schemas.microsoft.com/office/drawing/2014/main" id="{D0BAABB1-EE4B-19D2-F70D-39598FD82EFF}"/>
              </a:ext>
            </a:extLst>
          </p:cNvPr>
          <p:cNvSpPr/>
          <p:nvPr/>
        </p:nvSpPr>
        <p:spPr>
          <a:xfrm rot="5400000">
            <a:off x="3008312" y="2355851"/>
            <a:ext cx="182563" cy="4843462"/>
          </a:xfrm>
          <a:prstGeom prst="leftBrace">
            <a:avLst>
              <a:gd name="adj1" fmla="val 66038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818A9AE-4FD8-C4F0-0D6E-4463D1B2A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75" y="3564643"/>
            <a:ext cx="26326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1L = 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000m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zh-CN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直接连接符 15">
            <a:extLst>
              <a:ext uri="{FF2B5EF4-FFF2-40B4-BE49-F238E27FC236}">
                <a16:creationId xmlns:a16="http://schemas.microsoft.com/office/drawing/2014/main" id="{275C4516-E587-18DC-0BF9-E6352C18E1EE}"/>
              </a:ext>
            </a:extLst>
          </p:cNvPr>
          <p:cNvCxnSpPr>
            <a:cxnSpLocks/>
            <a:stCxn id="8" idx="2"/>
            <a:endCxn id="8" idx="0"/>
          </p:cNvCxnSpPr>
          <p:nvPr/>
        </p:nvCxnSpPr>
        <p:spPr>
          <a:xfrm flipV="1">
            <a:off x="3093244" y="4905375"/>
            <a:ext cx="0" cy="415925"/>
          </a:xfrm>
          <a:prstGeom prst="line">
            <a:avLst/>
          </a:prstGeom>
          <a:ln w="190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3335ED3F-4CD5-E53B-FE62-BE4DB2802F59}"/>
              </a:ext>
            </a:extLst>
          </p:cNvPr>
          <p:cNvSpPr/>
          <p:nvPr/>
        </p:nvSpPr>
        <p:spPr>
          <a:xfrm>
            <a:off x="660400" y="4905375"/>
            <a:ext cx="677863" cy="417600"/>
          </a:xfrm>
          <a:prstGeom prst="rect">
            <a:avLst/>
          </a:prstGeom>
          <a:solidFill>
            <a:schemeClr val="bg1"/>
          </a:solidFill>
          <a:ln w="19050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0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zh-CN" altLang="en-US" sz="20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2B97578-9A8A-6B7E-08C1-26A7C790936F}"/>
              </a:ext>
            </a:extLst>
          </p:cNvPr>
          <p:cNvSpPr/>
          <p:nvPr/>
        </p:nvSpPr>
        <p:spPr>
          <a:xfrm>
            <a:off x="1335088" y="4905375"/>
            <a:ext cx="677862" cy="417600"/>
          </a:xfrm>
          <a:prstGeom prst="rect">
            <a:avLst/>
          </a:prstGeom>
          <a:solidFill>
            <a:schemeClr val="bg1"/>
          </a:solidFill>
          <a:ln w="19050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0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zh-CN" altLang="en-US" sz="20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CEA4425-5E35-B31B-6653-231FC7F8D01B}"/>
              </a:ext>
            </a:extLst>
          </p:cNvPr>
          <p:cNvSpPr/>
          <p:nvPr/>
        </p:nvSpPr>
        <p:spPr>
          <a:xfrm>
            <a:off x="2006600" y="4905375"/>
            <a:ext cx="677863" cy="417600"/>
          </a:xfrm>
          <a:prstGeom prst="rect">
            <a:avLst/>
          </a:prstGeom>
          <a:solidFill>
            <a:schemeClr val="bg1"/>
          </a:solidFill>
          <a:ln w="19050"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0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zh-CN" altLang="en-US" sz="2000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直接连接符 44">
            <a:extLst>
              <a:ext uri="{FF2B5EF4-FFF2-40B4-BE49-F238E27FC236}">
                <a16:creationId xmlns:a16="http://schemas.microsoft.com/office/drawing/2014/main" id="{80C7ECC9-D1E7-484F-8D39-4AD2A6AD2AA7}"/>
              </a:ext>
            </a:extLst>
          </p:cNvPr>
          <p:cNvCxnSpPr/>
          <p:nvPr/>
        </p:nvCxnSpPr>
        <p:spPr>
          <a:xfrm flipV="1">
            <a:off x="2684463" y="4895850"/>
            <a:ext cx="0" cy="417513"/>
          </a:xfrm>
          <a:prstGeom prst="line">
            <a:avLst/>
          </a:prstGeom>
          <a:ln w="19050">
            <a:solidFill>
              <a:srgbClr val="0066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左大括号 47">
            <a:extLst>
              <a:ext uri="{FF2B5EF4-FFF2-40B4-BE49-F238E27FC236}">
                <a16:creationId xmlns:a16="http://schemas.microsoft.com/office/drawing/2014/main" id="{FC9CCAF7-D8BB-6CCF-3D7D-4CE8EF190324}"/>
              </a:ext>
            </a:extLst>
          </p:cNvPr>
          <p:cNvSpPr/>
          <p:nvPr/>
        </p:nvSpPr>
        <p:spPr>
          <a:xfrm rot="16200000" flipV="1">
            <a:off x="4220369" y="4245769"/>
            <a:ext cx="173037" cy="2428875"/>
          </a:xfrm>
          <a:prstGeom prst="leftBrace">
            <a:avLst>
              <a:gd name="adj1" fmla="val 66038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17" name="文本框 48">
            <a:extLst>
              <a:ext uri="{FF2B5EF4-FFF2-40B4-BE49-F238E27FC236}">
                <a16:creationId xmlns:a16="http://schemas.microsoft.com/office/drawing/2014/main" id="{E8F6DAD6-92A6-5453-DC2F-3AB3D4699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61000"/>
            <a:ext cx="914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一半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文本框 50">
            <a:extLst>
              <a:ext uri="{FF2B5EF4-FFF2-40B4-BE49-F238E27FC236}">
                <a16:creationId xmlns:a16="http://schemas.microsoft.com/office/drawing/2014/main" id="{78F953BD-55CE-62A1-926B-CF32B2171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4891088"/>
            <a:ext cx="342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CN" altLang="en-US" b="1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9" name="直接连接符 20">
            <a:extLst>
              <a:ext uri="{FF2B5EF4-FFF2-40B4-BE49-F238E27FC236}">
                <a16:creationId xmlns:a16="http://schemas.microsoft.com/office/drawing/2014/main" id="{9EB307B4-1343-2632-AA6E-6FB9F0660F3B}"/>
              </a:ext>
            </a:extLst>
          </p:cNvPr>
          <p:cNvCxnSpPr>
            <a:cxnSpLocks/>
          </p:cNvCxnSpPr>
          <p:nvPr/>
        </p:nvCxnSpPr>
        <p:spPr>
          <a:xfrm>
            <a:off x="1013999" y="1497366"/>
            <a:ext cx="2486025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54">
            <a:extLst>
              <a:ext uri="{FF2B5EF4-FFF2-40B4-BE49-F238E27FC236}">
                <a16:creationId xmlns:a16="http://schemas.microsoft.com/office/drawing/2014/main" id="{FE097B1A-DE1D-879D-F842-FC96C911CB1A}"/>
              </a:ext>
            </a:extLst>
          </p:cNvPr>
          <p:cNvCxnSpPr>
            <a:cxnSpLocks/>
          </p:cNvCxnSpPr>
          <p:nvPr/>
        </p:nvCxnSpPr>
        <p:spPr>
          <a:xfrm>
            <a:off x="3804823" y="1524000"/>
            <a:ext cx="4752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56">
            <a:extLst>
              <a:ext uri="{FF2B5EF4-FFF2-40B4-BE49-F238E27FC236}">
                <a16:creationId xmlns:a16="http://schemas.microsoft.com/office/drawing/2014/main" id="{82826693-AF9A-0B7F-BD46-10DB6B1C44DD}"/>
              </a:ext>
            </a:extLst>
          </p:cNvPr>
          <p:cNvCxnSpPr>
            <a:cxnSpLocks/>
          </p:cNvCxnSpPr>
          <p:nvPr/>
        </p:nvCxnSpPr>
        <p:spPr>
          <a:xfrm>
            <a:off x="5556837" y="1981200"/>
            <a:ext cx="2516188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44">
            <a:extLst>
              <a:ext uri="{FF2B5EF4-FFF2-40B4-BE49-F238E27FC236}">
                <a16:creationId xmlns:a16="http://schemas.microsoft.com/office/drawing/2014/main" id="{2408ADD9-E50D-33CB-417A-32189D13C5EF}"/>
              </a:ext>
            </a:extLst>
          </p:cNvPr>
          <p:cNvGrpSpPr>
            <a:grpSpLocks/>
          </p:cNvGrpSpPr>
          <p:nvPr/>
        </p:nvGrpSpPr>
        <p:grpSpPr bwMode="auto">
          <a:xfrm>
            <a:off x="942975" y="3270966"/>
            <a:ext cx="1828800" cy="922338"/>
            <a:chOff x="263" y="1972"/>
            <a:chExt cx="1152" cy="581"/>
          </a:xfrm>
        </p:grpSpPr>
        <p:sp>
          <p:nvSpPr>
            <p:cNvPr id="24" name="Rounded Rectangle 9">
              <a:extLst>
                <a:ext uri="{FF2B5EF4-FFF2-40B4-BE49-F238E27FC236}">
                  <a16:creationId xmlns:a16="http://schemas.microsoft.com/office/drawing/2014/main" id="{092E6526-74BC-A294-4570-5403C59B8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2092"/>
              <a:ext cx="1152" cy="4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lIns="18000" rIns="18000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200">
                  <a:solidFill>
                    <a:srgbClr val="006666"/>
                  </a:solidFill>
                </a:rPr>
                <a:t>先統一單位。</a:t>
              </a:r>
              <a:endParaRPr lang="en-US" altLang="zh-TW" sz="2200">
                <a:solidFill>
                  <a:srgbClr val="006666"/>
                </a:solidFill>
              </a:endParaRPr>
            </a:p>
          </p:txBody>
        </p:sp>
        <p:sp>
          <p:nvSpPr>
            <p:cNvPr id="25" name="Rounded Rectangle 10">
              <a:extLst>
                <a:ext uri="{FF2B5EF4-FFF2-40B4-BE49-F238E27FC236}">
                  <a16:creationId xmlns:a16="http://schemas.microsoft.com/office/drawing/2014/main" id="{DA1E42EA-8E0B-6BCC-1359-D22B434C9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" y="1972"/>
              <a:ext cx="535" cy="185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lnSpc>
                  <a:spcPts val="2400"/>
                </a:lnSpc>
                <a:defRPr/>
              </a:pPr>
              <a:r>
                <a:rPr lang="zh-TW" altLang="en-US" sz="2200" b="1" dirty="0">
                  <a:solidFill>
                    <a:srgbClr val="FFFFFF"/>
                  </a:solidFill>
                  <a:ea typeface="+mn-ea"/>
                </a:rPr>
                <a:t>提示</a:t>
              </a:r>
            </a:p>
          </p:txBody>
        </p:sp>
      </p:grpSp>
      <p:sp>
        <p:nvSpPr>
          <p:cNvPr id="27" name="左大括号 31">
            <a:extLst>
              <a:ext uri="{FF2B5EF4-FFF2-40B4-BE49-F238E27FC236}">
                <a16:creationId xmlns:a16="http://schemas.microsoft.com/office/drawing/2014/main" id="{0FE88E26-7B90-FE5D-FF86-30842C5DFF8F}"/>
              </a:ext>
            </a:extLst>
          </p:cNvPr>
          <p:cNvSpPr/>
          <p:nvPr/>
        </p:nvSpPr>
        <p:spPr>
          <a:xfrm rot="16200000" flipV="1">
            <a:off x="1787525" y="4246563"/>
            <a:ext cx="173037" cy="2427288"/>
          </a:xfrm>
          <a:prstGeom prst="leftBrace">
            <a:avLst>
              <a:gd name="adj1" fmla="val 66038"/>
              <a:gd name="adj2" fmla="val 50000"/>
            </a:avLst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28" name="文本框 32">
            <a:extLst>
              <a:ext uri="{FF2B5EF4-FFF2-40B4-BE49-F238E27FC236}">
                <a16:creationId xmlns:a16="http://schemas.microsoft.com/office/drawing/2014/main" id="{A71D37EE-E52D-4905-EE8D-DBC03AB15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338" y="5461000"/>
            <a:ext cx="914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一半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29" grpId="0" animBg="1"/>
      <p:bldP spid="29" grpId="1" animBg="1"/>
      <p:bldP spid="5" grpId="0"/>
      <p:bldP spid="6" grpId="0" uiExpand="1" build="allAtOnce"/>
      <p:bldP spid="6" grpId="1" uiExpand="1" build="allAtOnce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/>
      <p:bldP spid="17" grpId="1"/>
      <p:bldP spid="18" grpId="0"/>
      <p:bldP spid="18" grpId="1"/>
      <p:bldP spid="27" grpId="0" animBg="1"/>
      <p:bldP spid="27" grpId="1" animBg="1"/>
      <p:bldP spid="28" grpId="0"/>
      <p:bldP spid="28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88</Words>
  <Application>Microsoft Office PowerPoint</Application>
  <PresentationFormat>全屏显示(4:3)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標楷體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2022-08-08T02:06:09Z</dcterms:created>
  <dcterms:modified xsi:type="dcterms:W3CDTF">2022-08-08T02:06:11Z</dcterms:modified>
</cp:coreProperties>
</file>