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9882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FEECA29-5C2E-400E-80DB-B8F2403731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9382C97-6B8C-44A3-8692-A2D97D80CD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029C05E-13D4-4074-A2FD-C8D82C1D91D1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D5B37EE-BA7E-4CA0-9D8C-250BCF2D56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763480A-029D-459F-9B77-DC6AFB4B9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908F91-2EFC-4CFA-B607-B6EFA4800F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D6B1750-ACEA-45BF-A481-6325530326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16F2405-F28E-4A7C-A0C7-C218351F0137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40B8BA2-CAE9-4F3B-BFFC-4FAA9F791E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B4DBA88-A775-44BF-BED9-85FB8E2E7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0F4F29-74FE-4EFB-850B-58294DF10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25AE038-C5CF-4C97-BD40-9DA83CBFA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040803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4DEFC3-F885-4917-B54D-5A8847FE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52EA03-133F-4E0B-886C-F4D71F7E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7585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DF1674-C6CB-4C15-8CFA-C08AAD8C0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819A85-CA62-43CD-9306-9FD8D843D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4545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079D34-0E35-4771-B7F7-0B06C23D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4C018F-EA20-4524-82D5-C25D0B7E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7163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2BE606-173E-4179-BF57-6700F58E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672E637-F642-48F0-BBCA-F24D34AA1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7805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953034-5503-46F6-B701-9B7F7D99D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AAD77-8946-4403-BFA7-334B24B17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443F2C2-BC12-4EE0-AE03-0423114DF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3194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9F2B37-B145-4161-B888-B5B36F0C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1EA132-20A1-4B09-84CB-5A0359BC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5DE41D-A3D3-47A2-B066-F2A51965D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B427C55-8BE2-4085-BCBB-945A8A19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F3EC83-9E41-4693-B392-0CD2AD632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14862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D98F2-C9E2-477A-A597-C1730FFE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4201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515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B13070-86D1-402D-81C2-7EB6017C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35D77C-4335-4620-A28C-D589D9FDD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E0D874B-800A-4E1F-A1D7-0C14161E4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2988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901694-C271-43D4-B640-0379934F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389DD51-3025-4BD3-9E49-8B37BB943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B34077-5FC1-4A43-BECC-76B602991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1058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36D77B9-32EB-4D21-909A-9ED840514B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CDBF1731-490A-4E7B-B16D-0EC3CE1CE9A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7A9BA98C-E2D7-4262-9299-165AE3576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950913"/>
            <a:ext cx="81057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12. </a:t>
            </a:r>
            <a:r>
              <a:rPr lang="zh-TW" altLang="en-US" sz="2800">
                <a:ea typeface="標楷體" panose="03000509000000000000" pitchFamily="65" charset="-120"/>
              </a:rPr>
              <a:t>一條緩跑徑長</a:t>
            </a:r>
            <a:r>
              <a:rPr lang="en-US" altLang="zh-TW" sz="2800">
                <a:ea typeface="標楷體" panose="03000509000000000000" pitchFamily="65" charset="-120"/>
              </a:rPr>
              <a:t>1       km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 u="sng">
                <a:ea typeface="標楷體" panose="03000509000000000000" pitchFamily="65" charset="-120"/>
              </a:rPr>
              <a:t>英偉</a:t>
            </a:r>
            <a:r>
              <a:rPr lang="zh-TW" altLang="en-US" sz="2800">
                <a:ea typeface="標楷體" panose="03000509000000000000" pitchFamily="65" charset="-120"/>
              </a:rPr>
              <a:t>跑了      </a:t>
            </a:r>
            <a:r>
              <a:rPr lang="en-US" altLang="zh-TW" sz="2800">
                <a:ea typeface="標楷體" panose="03000509000000000000" pitchFamily="65" charset="-120"/>
              </a:rPr>
              <a:t>km</a:t>
            </a:r>
            <a:r>
              <a:rPr lang="zh-TW" altLang="en-US" sz="2800">
                <a:ea typeface="標楷體" panose="03000509000000000000" pitchFamily="65" charset="-120"/>
              </a:rPr>
              <a:t>。他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應再跑多少，才能使餘下的路程減至全程的一 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</a:t>
            </a:r>
            <a:r>
              <a:rPr lang="zh-TW" altLang="en-US" sz="2800">
                <a:ea typeface="標楷體" panose="03000509000000000000" pitchFamily="65" charset="-120"/>
              </a:rPr>
              <a:t>半？</a:t>
            </a:r>
            <a:r>
              <a:rPr lang="en-US" altLang="zh-TW" sz="2800">
                <a:ea typeface="標楷體" panose="03000509000000000000" pitchFamily="65" charset="-120"/>
              </a:rPr>
              <a:t>     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A.        km </a:t>
            </a:r>
            <a:r>
              <a:rPr lang="zh-TW" altLang="en-US" sz="2800">
                <a:ea typeface="標楷體" panose="03000509000000000000" pitchFamily="65" charset="-120"/>
              </a:rPr>
              <a:t>	          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B.        km 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C.        km</a:t>
            </a:r>
            <a:r>
              <a:rPr lang="zh-TW" altLang="en-US" sz="2800">
                <a:ea typeface="標楷體" panose="03000509000000000000" pitchFamily="65" charset="-120"/>
              </a:rPr>
              <a:t>		 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D.        km </a:t>
            </a:r>
            <a:endParaRPr lang="zh-TW" altLang="en-US" sz="28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298B7E43-E54C-4CF1-8AF2-5C987CE3D7C2}"/>
              </a:ext>
            </a:extLst>
          </p:cNvPr>
          <p:cNvGrpSpPr>
            <a:grpSpLocks/>
          </p:cNvGrpSpPr>
          <p:nvPr/>
        </p:nvGrpSpPr>
        <p:grpSpPr bwMode="auto">
          <a:xfrm>
            <a:off x="5321300" y="2071688"/>
            <a:ext cx="1698625" cy="1212850"/>
            <a:chOff x="4681219" y="3060580"/>
            <a:chExt cx="1699185" cy="1213754"/>
          </a:xfrm>
        </p:grpSpPr>
        <p:sp>
          <p:nvSpPr>
            <p:cNvPr id="3134" name="Text Box 67">
              <a:extLst>
                <a:ext uri="{FF2B5EF4-FFF2-40B4-BE49-F238E27FC236}">
                  <a16:creationId xmlns:a16="http://schemas.microsoft.com/office/drawing/2014/main" id="{1A607438-24EB-47CB-89A0-04DC6F496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1219" y="3258671"/>
              <a:ext cx="1699185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</a:rPr>
                <a:t>1</a:t>
              </a:r>
              <a:r>
                <a:rPr lang="en-US" altLang="zh-TW" sz="2400">
                  <a:solidFill>
                    <a:srgbClr val="0070C0"/>
                  </a:solidFill>
                  <a:ea typeface="標楷體" panose="03000509000000000000" pitchFamily="65" charset="-120"/>
                </a:rPr>
                <a:t>        </a:t>
              </a:r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</a:rPr>
                <a:t>km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135" name="Group 69">
              <a:extLst>
                <a:ext uri="{FF2B5EF4-FFF2-40B4-BE49-F238E27FC236}">
                  <a16:creationId xmlns:a16="http://schemas.microsoft.com/office/drawing/2014/main" id="{274E3C13-A6A3-425A-BA69-E271BE444C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06658" y="3060580"/>
              <a:ext cx="539751" cy="830263"/>
              <a:chOff x="3113" y="3291"/>
              <a:chExt cx="340" cy="523"/>
            </a:xfrm>
          </p:grpSpPr>
          <p:sp>
            <p:nvSpPr>
              <p:cNvPr id="3136" name="Text Box 67">
                <a:extLst>
                  <a:ext uri="{FF2B5EF4-FFF2-40B4-BE49-F238E27FC236}">
                    <a16:creationId xmlns:a16="http://schemas.microsoft.com/office/drawing/2014/main" id="{EBB1F3AC-3224-49CD-8529-6F2BAD504D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77" y="3291"/>
                <a:ext cx="226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1                             </a:t>
                </a:r>
                <a:r>
                  <a:rPr lang="en-US" altLang="zh-TW" sz="2400">
                    <a:solidFill>
                      <a:srgbClr val="008A00"/>
                    </a:solidFill>
                    <a:ea typeface="標楷體" panose="03000509000000000000" pitchFamily="65" charset="-120"/>
                  </a:rPr>
                  <a:t>   </a:t>
                </a: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5</a:t>
                </a:r>
              </a:p>
            </p:txBody>
          </p:sp>
          <p:sp>
            <p:nvSpPr>
              <p:cNvPr id="3137" name="Line 68">
                <a:extLst>
                  <a:ext uri="{FF2B5EF4-FFF2-40B4-BE49-F238E27FC236}">
                    <a16:creationId xmlns:a16="http://schemas.microsoft.com/office/drawing/2014/main" id="{3CEBEE0D-CB1C-4846-875F-DB6223F23D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3" y="3545"/>
                <a:ext cx="340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53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3076" name="Text Box 70">
            <a:extLst>
              <a:ext uri="{FF2B5EF4-FFF2-40B4-BE49-F238E27FC236}">
                <a16:creationId xmlns:a16="http://schemas.microsoft.com/office/drawing/2014/main" id="{A7155F35-CC3E-472C-BDB5-BB10CD608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grpSp>
        <p:nvGrpSpPr>
          <p:cNvPr id="3077" name="组合 7">
            <a:extLst>
              <a:ext uri="{FF2B5EF4-FFF2-40B4-BE49-F238E27FC236}">
                <a16:creationId xmlns:a16="http://schemas.microsoft.com/office/drawing/2014/main" id="{EA4C88EC-CDA8-48BA-B8C7-D881C72401C0}"/>
              </a:ext>
            </a:extLst>
          </p:cNvPr>
          <p:cNvGrpSpPr>
            <a:grpSpLocks/>
          </p:cNvGrpSpPr>
          <p:nvPr/>
        </p:nvGrpSpPr>
        <p:grpSpPr bwMode="auto">
          <a:xfrm>
            <a:off x="3495675" y="760413"/>
            <a:ext cx="541338" cy="954087"/>
            <a:chOff x="6448652" y="2839230"/>
            <a:chExt cx="648931" cy="952861"/>
          </a:xfrm>
        </p:grpSpPr>
        <p:sp>
          <p:nvSpPr>
            <p:cNvPr id="3131" name="文本框 3">
              <a:extLst>
                <a:ext uri="{FF2B5EF4-FFF2-40B4-BE49-F238E27FC236}">
                  <a16:creationId xmlns:a16="http://schemas.microsoft.com/office/drawing/2014/main" id="{0DE19A21-5A88-4EE0-9BCD-DC2458E3C4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7040" y="283923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</a:t>
              </a:r>
              <a:endParaRPr lang="zh-CN" altLang="en-US" sz="2800"/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6811202B-134A-48E2-8103-53E0910EC0B2}"/>
                </a:ext>
              </a:extLst>
            </p:cNvPr>
            <p:cNvCxnSpPr/>
            <p:nvPr/>
          </p:nvCxnSpPr>
          <p:spPr bwMode="auto">
            <a:xfrm>
              <a:off x="6448652" y="3308526"/>
              <a:ext cx="648931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33" name="文本框 12">
              <a:extLst>
                <a:ext uri="{FF2B5EF4-FFF2-40B4-BE49-F238E27FC236}">
                  <a16:creationId xmlns:a16="http://schemas.microsoft.com/office/drawing/2014/main" id="{5B4B4505-CE9F-4EE7-8E23-A66253AC4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6883" y="3268871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5</a:t>
              </a:r>
              <a:endParaRPr lang="zh-CN" altLang="en-US" sz="2800"/>
            </a:p>
          </p:txBody>
        </p:sp>
      </p:grpSp>
      <p:grpSp>
        <p:nvGrpSpPr>
          <p:cNvPr id="3078" name="组合 14">
            <a:extLst>
              <a:ext uri="{FF2B5EF4-FFF2-40B4-BE49-F238E27FC236}">
                <a16:creationId xmlns:a16="http://schemas.microsoft.com/office/drawing/2014/main" id="{4581E622-5B03-4029-8684-6F1CC0B44140}"/>
              </a:ext>
            </a:extLst>
          </p:cNvPr>
          <p:cNvGrpSpPr>
            <a:grpSpLocks/>
          </p:cNvGrpSpPr>
          <p:nvPr/>
        </p:nvGrpSpPr>
        <p:grpSpPr bwMode="auto">
          <a:xfrm>
            <a:off x="6475413" y="782638"/>
            <a:ext cx="549275" cy="930275"/>
            <a:chOff x="6475551" y="2867516"/>
            <a:chExt cx="549852" cy="931613"/>
          </a:xfrm>
        </p:grpSpPr>
        <p:sp>
          <p:nvSpPr>
            <p:cNvPr id="3128" name="文本框 15">
              <a:extLst>
                <a:ext uri="{FF2B5EF4-FFF2-40B4-BE49-F238E27FC236}">
                  <a16:creationId xmlns:a16="http://schemas.microsoft.com/office/drawing/2014/main" id="{69DF7183-524F-44B3-89C5-19F9066CD7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433" y="2867516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</a:t>
              </a:r>
              <a:endParaRPr lang="zh-CN" altLang="en-US" sz="2800"/>
            </a:p>
          </p:txBody>
        </p: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1F889A20-D309-48C1-A371-96F67AC774E2}"/>
                </a:ext>
              </a:extLst>
            </p:cNvPr>
            <p:cNvCxnSpPr/>
            <p:nvPr/>
          </p:nvCxnSpPr>
          <p:spPr bwMode="auto">
            <a:xfrm>
              <a:off x="6475551" y="3311065"/>
              <a:ext cx="540317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30" name="文本框 17">
              <a:extLst>
                <a:ext uri="{FF2B5EF4-FFF2-40B4-BE49-F238E27FC236}">
                  <a16:creationId xmlns:a16="http://schemas.microsoft.com/office/drawing/2014/main" id="{E3D2FC75-6C2B-469C-AB1B-3DA0D31630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1347" y="3275909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4</a:t>
              </a:r>
              <a:endParaRPr lang="zh-CN" altLang="en-US" sz="2800"/>
            </a:p>
          </p:txBody>
        </p:sp>
      </p:grpSp>
      <p:grpSp>
        <p:nvGrpSpPr>
          <p:cNvPr id="3079" name="组合 18">
            <a:extLst>
              <a:ext uri="{FF2B5EF4-FFF2-40B4-BE49-F238E27FC236}">
                <a16:creationId xmlns:a16="http://schemas.microsoft.com/office/drawing/2014/main" id="{371C87E9-FD51-4EFC-B256-701B46E4EFF7}"/>
              </a:ext>
            </a:extLst>
          </p:cNvPr>
          <p:cNvGrpSpPr>
            <a:grpSpLocks/>
          </p:cNvGrpSpPr>
          <p:nvPr/>
        </p:nvGrpSpPr>
        <p:grpSpPr bwMode="auto">
          <a:xfrm>
            <a:off x="1612900" y="2601913"/>
            <a:ext cx="573088" cy="952500"/>
            <a:chOff x="6516215" y="2856650"/>
            <a:chExt cx="572322" cy="952859"/>
          </a:xfrm>
        </p:grpSpPr>
        <p:sp>
          <p:nvSpPr>
            <p:cNvPr id="3125" name="文本框 19">
              <a:extLst>
                <a:ext uri="{FF2B5EF4-FFF2-40B4-BE49-F238E27FC236}">
                  <a16:creationId xmlns:a16="http://schemas.microsoft.com/office/drawing/2014/main" id="{7A57AD9E-A02E-4B1B-9F15-95956E330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4637" y="285665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3</a:t>
              </a:r>
              <a:endParaRPr lang="zh-CN" altLang="en-US" sz="2800"/>
            </a:p>
          </p:txBody>
        </p: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id="{AC70A388-7DED-41A6-BEDC-D6A32E9EC1C7}"/>
                </a:ext>
              </a:extLst>
            </p:cNvPr>
            <p:cNvCxnSpPr/>
            <p:nvPr/>
          </p:nvCxnSpPr>
          <p:spPr bwMode="auto">
            <a:xfrm>
              <a:off x="6516215" y="3310846"/>
              <a:ext cx="539029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27" name="文本框 21">
              <a:extLst>
                <a:ext uri="{FF2B5EF4-FFF2-40B4-BE49-F238E27FC236}">
                  <a16:creationId xmlns:a16="http://schemas.microsoft.com/office/drawing/2014/main" id="{A946F70F-76FC-463A-BC12-5CB2CFFA7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4481" y="3286289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5</a:t>
              </a:r>
              <a:endParaRPr lang="zh-CN" altLang="en-US" sz="2800"/>
            </a:p>
          </p:txBody>
        </p:sp>
      </p:grpSp>
      <p:grpSp>
        <p:nvGrpSpPr>
          <p:cNvPr id="3080" name="组合 22">
            <a:extLst>
              <a:ext uri="{FF2B5EF4-FFF2-40B4-BE49-F238E27FC236}">
                <a16:creationId xmlns:a16="http://schemas.microsoft.com/office/drawing/2014/main" id="{96378EF4-3595-4DE1-AE60-22BE5F207DAC}"/>
              </a:ext>
            </a:extLst>
          </p:cNvPr>
          <p:cNvGrpSpPr>
            <a:grpSpLocks/>
          </p:cNvGrpSpPr>
          <p:nvPr/>
        </p:nvGrpSpPr>
        <p:grpSpPr bwMode="auto">
          <a:xfrm>
            <a:off x="1614488" y="3373438"/>
            <a:ext cx="573087" cy="952500"/>
            <a:chOff x="6516215" y="2856650"/>
            <a:chExt cx="572324" cy="952859"/>
          </a:xfrm>
        </p:grpSpPr>
        <p:sp>
          <p:nvSpPr>
            <p:cNvPr id="3122" name="文本框 24">
              <a:extLst>
                <a:ext uri="{FF2B5EF4-FFF2-40B4-BE49-F238E27FC236}">
                  <a16:creationId xmlns:a16="http://schemas.microsoft.com/office/drawing/2014/main" id="{4B3C1C24-5BF6-472B-862C-896970E0EA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4637" y="285665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</a:t>
              </a:r>
              <a:endParaRPr lang="zh-CN" altLang="en-US" sz="2800"/>
            </a:p>
          </p:txBody>
        </p:sp>
        <p:cxnSp>
          <p:nvCxnSpPr>
            <p:cNvPr id="26" name="直接连接符 25">
              <a:extLst>
                <a:ext uri="{FF2B5EF4-FFF2-40B4-BE49-F238E27FC236}">
                  <a16:creationId xmlns:a16="http://schemas.microsoft.com/office/drawing/2014/main" id="{BFD49651-C441-47F5-A3A7-36F410AD6B56}"/>
                </a:ext>
              </a:extLst>
            </p:cNvPr>
            <p:cNvCxnSpPr/>
            <p:nvPr/>
          </p:nvCxnSpPr>
          <p:spPr bwMode="auto">
            <a:xfrm>
              <a:off x="6516215" y="3310846"/>
              <a:ext cx="539031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24" name="文本框 27">
              <a:extLst>
                <a:ext uri="{FF2B5EF4-FFF2-40B4-BE49-F238E27FC236}">
                  <a16:creationId xmlns:a16="http://schemas.microsoft.com/office/drawing/2014/main" id="{679631C3-148C-465B-ABEC-191ABCEE85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4483" y="3286289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2</a:t>
              </a:r>
              <a:endParaRPr lang="zh-CN" altLang="en-US" sz="2800"/>
            </a:p>
          </p:txBody>
        </p:sp>
      </p:grpSp>
      <p:grpSp>
        <p:nvGrpSpPr>
          <p:cNvPr id="3081" name="组合 28">
            <a:extLst>
              <a:ext uri="{FF2B5EF4-FFF2-40B4-BE49-F238E27FC236}">
                <a16:creationId xmlns:a16="http://schemas.microsoft.com/office/drawing/2014/main" id="{B9D3AE2E-674A-4EF7-8B3C-99B1BCB527B2}"/>
              </a:ext>
            </a:extLst>
          </p:cNvPr>
          <p:cNvGrpSpPr>
            <a:grpSpLocks/>
          </p:cNvGrpSpPr>
          <p:nvPr/>
        </p:nvGrpSpPr>
        <p:grpSpPr bwMode="auto">
          <a:xfrm>
            <a:off x="1590675" y="4148138"/>
            <a:ext cx="644525" cy="952500"/>
            <a:chOff x="6480261" y="2856650"/>
            <a:chExt cx="644232" cy="952859"/>
          </a:xfrm>
        </p:grpSpPr>
        <p:sp>
          <p:nvSpPr>
            <p:cNvPr id="3119" name="文本框 31">
              <a:extLst>
                <a:ext uri="{FF2B5EF4-FFF2-40B4-BE49-F238E27FC236}">
                  <a16:creationId xmlns:a16="http://schemas.microsoft.com/office/drawing/2014/main" id="{ABECC90C-BEF3-419E-A1AD-3B2ECFEE7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261" y="3286289"/>
              <a:ext cx="64423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20</a:t>
              </a:r>
              <a:endParaRPr lang="zh-CN" altLang="en-US" sz="2800"/>
            </a:p>
          </p:txBody>
        </p:sp>
        <p:sp>
          <p:nvSpPr>
            <p:cNvPr id="3120" name="文本框 29">
              <a:extLst>
                <a:ext uri="{FF2B5EF4-FFF2-40B4-BE49-F238E27FC236}">
                  <a16:creationId xmlns:a16="http://schemas.microsoft.com/office/drawing/2014/main" id="{AD26D7AB-82D4-451A-93F9-B90989E3B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4637" y="285665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7</a:t>
              </a:r>
              <a:endParaRPr lang="zh-CN" altLang="en-US" sz="2800"/>
            </a:p>
          </p:txBody>
        </p: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id="{43B7B5A3-0877-43C5-849E-232AA822037D}"/>
                </a:ext>
              </a:extLst>
            </p:cNvPr>
            <p:cNvCxnSpPr/>
            <p:nvPr/>
          </p:nvCxnSpPr>
          <p:spPr bwMode="auto">
            <a:xfrm>
              <a:off x="6516757" y="3310846"/>
              <a:ext cx="539505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82" name="组合 32">
            <a:extLst>
              <a:ext uri="{FF2B5EF4-FFF2-40B4-BE49-F238E27FC236}">
                <a16:creationId xmlns:a16="http://schemas.microsoft.com/office/drawing/2014/main" id="{957784D5-6878-4CB4-91D3-9ADFF881B882}"/>
              </a:ext>
            </a:extLst>
          </p:cNvPr>
          <p:cNvGrpSpPr>
            <a:grpSpLocks/>
          </p:cNvGrpSpPr>
          <p:nvPr/>
        </p:nvGrpSpPr>
        <p:grpSpPr bwMode="auto">
          <a:xfrm>
            <a:off x="1616075" y="4922838"/>
            <a:ext cx="644525" cy="952500"/>
            <a:chOff x="6480261" y="2856650"/>
            <a:chExt cx="644232" cy="952859"/>
          </a:xfrm>
        </p:grpSpPr>
        <p:sp>
          <p:nvSpPr>
            <p:cNvPr id="3116" name="文本框 35">
              <a:extLst>
                <a:ext uri="{FF2B5EF4-FFF2-40B4-BE49-F238E27FC236}">
                  <a16:creationId xmlns:a16="http://schemas.microsoft.com/office/drawing/2014/main" id="{DE193C48-D546-4A7C-BA59-D23EB358B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261" y="3286289"/>
              <a:ext cx="64423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10</a:t>
              </a:r>
              <a:endParaRPr lang="zh-CN" altLang="en-US" sz="2800"/>
            </a:p>
          </p:txBody>
        </p:sp>
        <p:sp>
          <p:nvSpPr>
            <p:cNvPr id="3117" name="文本框 33">
              <a:extLst>
                <a:ext uri="{FF2B5EF4-FFF2-40B4-BE49-F238E27FC236}">
                  <a16:creationId xmlns:a16="http://schemas.microsoft.com/office/drawing/2014/main" id="{1A3D59B9-8FDE-49E7-B61C-2D5423756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4637" y="285665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3</a:t>
              </a:r>
              <a:endParaRPr lang="zh-CN" altLang="en-US" sz="2800"/>
            </a:p>
          </p:txBody>
        </p: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AC387FBC-08BE-4E24-9DC1-AB26EB056F68}"/>
                </a:ext>
              </a:extLst>
            </p:cNvPr>
            <p:cNvCxnSpPr/>
            <p:nvPr/>
          </p:nvCxnSpPr>
          <p:spPr bwMode="auto">
            <a:xfrm>
              <a:off x="6516757" y="3310846"/>
              <a:ext cx="539505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7" name="Group 74">
            <a:extLst>
              <a:ext uri="{FF2B5EF4-FFF2-40B4-BE49-F238E27FC236}">
                <a16:creationId xmlns:a16="http://schemas.microsoft.com/office/drawing/2014/main" id="{A204C68E-FA4C-45A3-9738-860B0107DC93}"/>
              </a:ext>
            </a:extLst>
          </p:cNvPr>
          <p:cNvGrpSpPr>
            <a:grpSpLocks/>
          </p:cNvGrpSpPr>
          <p:nvPr/>
        </p:nvGrpSpPr>
        <p:grpSpPr bwMode="auto">
          <a:xfrm>
            <a:off x="4562475" y="5192713"/>
            <a:ext cx="1731963" cy="830262"/>
            <a:chOff x="2276" y="3569"/>
            <a:chExt cx="1091" cy="523"/>
          </a:xfrm>
        </p:grpSpPr>
        <p:sp>
          <p:nvSpPr>
            <p:cNvPr id="3112" name="Text Box 73">
              <a:extLst>
                <a:ext uri="{FF2B5EF4-FFF2-40B4-BE49-F238E27FC236}">
                  <a16:creationId xmlns:a16="http://schemas.microsoft.com/office/drawing/2014/main" id="{70B376ED-9A4A-4903-89B3-EEB1C38F0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6" y="3680"/>
              <a:ext cx="109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= </a:t>
              </a:r>
              <a:r>
                <a:rPr lang="zh-TW" altLang="en-US" sz="2400">
                  <a:solidFill>
                    <a:srgbClr val="0066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　　</a:t>
              </a:r>
              <a:r>
                <a: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(km)</a:t>
              </a:r>
              <a:endParaRPr lang="zh-TW" altLang="en-US" sz="240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grpSp>
          <p:nvGrpSpPr>
            <p:cNvPr id="3113" name="Group 70">
              <a:extLst>
                <a:ext uri="{FF2B5EF4-FFF2-40B4-BE49-F238E27FC236}">
                  <a16:creationId xmlns:a16="http://schemas.microsoft.com/office/drawing/2014/main" id="{B5593DC4-55A2-47AB-8AB5-20BA9A5C2A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28" y="3569"/>
              <a:ext cx="383" cy="523"/>
              <a:chOff x="1370" y="3724"/>
              <a:chExt cx="383" cy="523"/>
            </a:xfrm>
          </p:grpSpPr>
          <p:sp>
            <p:nvSpPr>
              <p:cNvPr id="3114" name="Text Box 71">
                <a:extLst>
                  <a:ext uri="{FF2B5EF4-FFF2-40B4-BE49-F238E27FC236}">
                    <a16:creationId xmlns:a16="http://schemas.microsoft.com/office/drawing/2014/main" id="{92A7CCA8-07B6-486B-9E90-6F6138EAB6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6" y="3724"/>
                <a:ext cx="357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 7</a:t>
                </a:r>
                <a:r>
                  <a:rPr lang="en-US" altLang="zh-TW" sz="2400">
                    <a:solidFill>
                      <a:srgbClr val="008A00"/>
                    </a:solidFill>
                    <a:ea typeface="標楷體" panose="03000509000000000000" pitchFamily="65" charset="-120"/>
                  </a:rPr>
                  <a:t>   </a:t>
                </a:r>
                <a:r>
                  <a:rPr lang="en-US" altLang="zh-CN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20</a:t>
                </a:r>
                <a:endPara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3115" name="Line 72">
                <a:extLst>
                  <a:ext uri="{FF2B5EF4-FFF2-40B4-BE49-F238E27FC236}">
                    <a16:creationId xmlns:a16="http://schemas.microsoft.com/office/drawing/2014/main" id="{9F943EB5-35BA-45B7-A69D-78C07C62DA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0" y="3978"/>
                <a:ext cx="340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53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42" name="Rectangle 56">
            <a:extLst>
              <a:ext uri="{FF2B5EF4-FFF2-40B4-BE49-F238E27FC236}">
                <a16:creationId xmlns:a16="http://schemas.microsoft.com/office/drawing/2014/main" id="{59AEB00E-3417-4FFE-BC66-9C7D09A18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925" y="3054350"/>
            <a:ext cx="4632325" cy="612775"/>
          </a:xfrm>
          <a:prstGeom prst="rect">
            <a:avLst/>
          </a:prstGeom>
          <a:solidFill>
            <a:srgbClr val="CC99FF"/>
          </a:solid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5" name="Rectangle 34">
            <a:extLst>
              <a:ext uri="{FF2B5EF4-FFF2-40B4-BE49-F238E27FC236}">
                <a16:creationId xmlns:a16="http://schemas.microsoft.com/office/drawing/2014/main" id="{65EB0508-7BFD-4F7B-9980-1E0F238E8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7475" y="521652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6" name="Text Box 17">
            <a:extLst>
              <a:ext uri="{FF2B5EF4-FFF2-40B4-BE49-F238E27FC236}">
                <a16:creationId xmlns:a16="http://schemas.microsoft.com/office/drawing/2014/main" id="{FDC84591-37DB-474B-ADE5-EA0107D39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3988" y="5262563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47" name="Rectangle 50">
            <a:extLst>
              <a:ext uri="{FF2B5EF4-FFF2-40B4-BE49-F238E27FC236}">
                <a16:creationId xmlns:a16="http://schemas.microsoft.com/office/drawing/2014/main" id="{82799AFD-037C-489C-BB08-B58DBDCF4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3450" y="3052763"/>
            <a:ext cx="1027113" cy="611187"/>
          </a:xfrm>
          <a:prstGeom prst="rect">
            <a:avLst/>
          </a:prstGeom>
          <a:solidFill>
            <a:srgbClr val="FF6699"/>
          </a:solid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9" name="AutoShape 64">
            <a:extLst>
              <a:ext uri="{FF2B5EF4-FFF2-40B4-BE49-F238E27FC236}">
                <a16:creationId xmlns:a16="http://schemas.microsoft.com/office/drawing/2014/main" id="{942D5570-353B-4CB7-9411-F5401BA72D89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5680869" y="599281"/>
            <a:ext cx="196850" cy="4630738"/>
          </a:xfrm>
          <a:prstGeom prst="rightBrace">
            <a:avLst>
              <a:gd name="adj1" fmla="val 226420"/>
              <a:gd name="adj2" fmla="val 50000"/>
            </a:avLst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622DCFA3-CCAE-412E-B733-94560F76E799}"/>
              </a:ext>
            </a:extLst>
          </p:cNvPr>
          <p:cNvCxnSpPr>
            <a:cxnSpLocks/>
          </p:cNvCxnSpPr>
          <p:nvPr/>
        </p:nvCxnSpPr>
        <p:spPr bwMode="auto">
          <a:xfrm flipV="1">
            <a:off x="5788025" y="3051175"/>
            <a:ext cx="0" cy="609600"/>
          </a:xfrm>
          <a:prstGeom prst="line">
            <a:avLst/>
          </a:prstGeom>
          <a:noFill/>
          <a:ln w="9525" algn="ctr">
            <a:solidFill>
              <a:srgbClr val="00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1" name="Text Box 63">
            <a:extLst>
              <a:ext uri="{FF2B5EF4-FFF2-40B4-BE49-F238E27FC236}">
                <a16:creationId xmlns:a16="http://schemas.microsoft.com/office/drawing/2014/main" id="{0A4F782F-3772-4209-8741-BDC4D5250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4475" y="3133725"/>
            <a:ext cx="10699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一半</a:t>
            </a:r>
          </a:p>
        </p:txBody>
      </p:sp>
      <p:sp>
        <p:nvSpPr>
          <p:cNvPr id="62" name="AutoShape 62">
            <a:extLst>
              <a:ext uri="{FF2B5EF4-FFF2-40B4-BE49-F238E27FC236}">
                <a16:creationId xmlns:a16="http://schemas.microsoft.com/office/drawing/2014/main" id="{4F3B9981-7A63-4F35-ABC5-F923E0B4E6DB}"/>
              </a:ext>
            </a:extLst>
          </p:cNvPr>
          <p:cNvSpPr>
            <a:spLocks/>
          </p:cNvSpPr>
          <p:nvPr/>
        </p:nvSpPr>
        <p:spPr bwMode="auto">
          <a:xfrm rot="5400000">
            <a:off x="5026025" y="3189288"/>
            <a:ext cx="227013" cy="1284287"/>
          </a:xfrm>
          <a:prstGeom prst="rightBrace">
            <a:avLst>
              <a:gd name="adj1" fmla="val 46097"/>
              <a:gd name="adj2" fmla="val 50000"/>
            </a:avLst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3" name="Text Box 63">
            <a:extLst>
              <a:ext uri="{FF2B5EF4-FFF2-40B4-BE49-F238E27FC236}">
                <a16:creationId xmlns:a16="http://schemas.microsoft.com/office/drawing/2014/main" id="{1D41E0BA-3495-444D-9419-DF80E9F9B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6488" y="3995738"/>
            <a:ext cx="542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？</a:t>
            </a:r>
          </a:p>
        </p:txBody>
      </p: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B1DE4F6F-1E9F-4657-B35D-496D3BCF8576}"/>
              </a:ext>
            </a:extLst>
          </p:cNvPr>
          <p:cNvCxnSpPr>
            <a:cxnSpLocks/>
          </p:cNvCxnSpPr>
          <p:nvPr/>
        </p:nvCxnSpPr>
        <p:spPr bwMode="auto">
          <a:xfrm>
            <a:off x="1200150" y="1668463"/>
            <a:ext cx="35369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7962B7DA-E2DA-4AC6-B63E-7518F17C8936}"/>
              </a:ext>
            </a:extLst>
          </p:cNvPr>
          <p:cNvCxnSpPr>
            <a:cxnSpLocks/>
          </p:cNvCxnSpPr>
          <p:nvPr/>
        </p:nvCxnSpPr>
        <p:spPr bwMode="auto">
          <a:xfrm>
            <a:off x="4999038" y="1668463"/>
            <a:ext cx="26225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67" name="直接连接符 66">
            <a:extLst>
              <a:ext uri="{FF2B5EF4-FFF2-40B4-BE49-F238E27FC236}">
                <a16:creationId xmlns:a16="http://schemas.microsoft.com/office/drawing/2014/main" id="{5A4B6F87-E65E-4AEF-A436-249BB558F5FC}"/>
              </a:ext>
            </a:extLst>
          </p:cNvPr>
          <p:cNvCxnSpPr>
            <a:cxnSpLocks/>
          </p:cNvCxnSpPr>
          <p:nvPr/>
        </p:nvCxnSpPr>
        <p:spPr bwMode="auto">
          <a:xfrm>
            <a:off x="4067175" y="2127250"/>
            <a:ext cx="41973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69" name="直接连接符 68">
            <a:extLst>
              <a:ext uri="{FF2B5EF4-FFF2-40B4-BE49-F238E27FC236}">
                <a16:creationId xmlns:a16="http://schemas.microsoft.com/office/drawing/2014/main" id="{E98F7057-417B-4619-A7B1-BB6625CAC3D6}"/>
              </a:ext>
            </a:extLst>
          </p:cNvPr>
          <p:cNvCxnSpPr>
            <a:cxnSpLocks/>
          </p:cNvCxnSpPr>
          <p:nvPr/>
        </p:nvCxnSpPr>
        <p:spPr bwMode="auto">
          <a:xfrm>
            <a:off x="1109663" y="2606675"/>
            <a:ext cx="84296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9886346D-B6F0-4107-877E-6FF4E930EF74}"/>
              </a:ext>
            </a:extLst>
          </p:cNvPr>
          <p:cNvGrpSpPr>
            <a:grpSpLocks/>
          </p:cNvGrpSpPr>
          <p:nvPr/>
        </p:nvGrpSpPr>
        <p:grpSpPr bwMode="auto">
          <a:xfrm>
            <a:off x="3146425" y="4452938"/>
            <a:ext cx="4918075" cy="844550"/>
            <a:chOff x="3411927" y="4964123"/>
            <a:chExt cx="4918138" cy="843814"/>
          </a:xfrm>
        </p:grpSpPr>
        <p:sp>
          <p:nvSpPr>
            <p:cNvPr id="72" name="Text Box 63">
              <a:extLst>
                <a:ext uri="{FF2B5EF4-FFF2-40B4-BE49-F238E27FC236}">
                  <a16:creationId xmlns:a16="http://schemas.microsoft.com/office/drawing/2014/main" id="{6B1644EB-A111-4889-A383-D45652ADB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1927" y="5162387"/>
              <a:ext cx="4918138" cy="461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bg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zh-CN" altLang="en-US" sz="24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  應再跑</a:t>
              </a:r>
              <a:r>
                <a:rPr lang="zh-CN" altLang="en-US" sz="2400" dirty="0">
                  <a:solidFill>
                    <a:srgbClr val="0066FF"/>
                  </a:solidFill>
                  <a:latin typeface="+mj-lt"/>
                  <a:ea typeface="標楷體" panose="03000509000000000000" pitchFamily="65" charset="-120"/>
                </a:rPr>
                <a:t>：           </a:t>
              </a:r>
              <a:r>
                <a:rPr lang="en-US" altLang="zh-CN" sz="2400" dirty="0">
                  <a:solidFill>
                    <a:srgbClr val="0066FF"/>
                  </a:solidFill>
                  <a:latin typeface="+mj-lt"/>
                  <a:ea typeface="標楷體" panose="03000509000000000000" pitchFamily="65" charset="-120"/>
                  <a:cs typeface="Times New Roman" panose="02020603050405020304" pitchFamily="18" charset="0"/>
                </a:rPr>
                <a:t>÷2</a:t>
              </a:r>
              <a:r>
                <a:rPr lang="zh-CN" altLang="en-US" sz="2400" dirty="0">
                  <a:solidFill>
                    <a:srgbClr val="0066FF"/>
                  </a:solidFill>
                  <a:latin typeface="+mj-lt"/>
                  <a:ea typeface="標楷體" panose="03000509000000000000" pitchFamily="65" charset="-120"/>
                  <a:cs typeface="Times New Roman" panose="02020603050405020304" pitchFamily="18" charset="0"/>
                </a:rPr>
                <a:t>－　　</a:t>
              </a:r>
              <a:endParaRPr lang="en-US" altLang="zh-CN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grpSp>
          <p:nvGrpSpPr>
            <p:cNvPr id="3104" name="组合 66">
              <a:extLst>
                <a:ext uri="{FF2B5EF4-FFF2-40B4-BE49-F238E27FC236}">
                  <a16:creationId xmlns:a16="http://schemas.microsoft.com/office/drawing/2014/main" id="{66642530-30F5-4968-8E93-95A8CA5201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4890" y="4977674"/>
              <a:ext cx="828670" cy="830263"/>
              <a:chOff x="4654256" y="3065343"/>
              <a:chExt cx="828670" cy="830263"/>
            </a:xfrm>
          </p:grpSpPr>
          <p:grpSp>
            <p:nvGrpSpPr>
              <p:cNvPr id="3108" name="Group 69">
                <a:extLst>
                  <a:ext uri="{FF2B5EF4-FFF2-40B4-BE49-F238E27FC236}">
                    <a16:creationId xmlns:a16="http://schemas.microsoft.com/office/drawing/2014/main" id="{33E5CE51-C262-403A-9EC6-A34B5C2D3D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43175" y="3065343"/>
                <a:ext cx="539751" cy="830263"/>
                <a:chOff x="3136" y="3294"/>
                <a:chExt cx="340" cy="523"/>
              </a:xfrm>
            </p:grpSpPr>
            <p:sp>
              <p:nvSpPr>
                <p:cNvPr id="3110" name="Text Box 67">
                  <a:extLst>
                    <a:ext uri="{FF2B5EF4-FFF2-40B4-BE49-F238E27FC236}">
                      <a16:creationId xmlns:a16="http://schemas.microsoft.com/office/drawing/2014/main" id="{98473AA1-E0BE-4978-9058-50161DE715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98" y="3294"/>
                  <a:ext cx="226" cy="5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999999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TW" sz="2400">
                      <a:solidFill>
                        <a:srgbClr val="0066FF"/>
                      </a:solidFill>
                      <a:ea typeface="標楷體" panose="03000509000000000000" pitchFamily="65" charset="-120"/>
                    </a:rPr>
                    <a:t>1</a:t>
                  </a:r>
                  <a:r>
                    <a:rPr lang="en-US" altLang="zh-TW" sz="2400">
                      <a:solidFill>
                        <a:srgbClr val="008A00"/>
                      </a:solidFill>
                      <a:ea typeface="標楷體" panose="03000509000000000000" pitchFamily="65" charset="-120"/>
                    </a:rPr>
                    <a:t>   </a:t>
                  </a:r>
                  <a:r>
                    <a:rPr lang="en-US" altLang="zh-TW" sz="2400">
                      <a:solidFill>
                        <a:srgbClr val="0066FF"/>
                      </a:solidFill>
                      <a:ea typeface="標楷體" panose="03000509000000000000" pitchFamily="65" charset="-120"/>
                    </a:rPr>
                    <a:t>5</a:t>
                  </a:r>
                </a:p>
              </p:txBody>
            </p:sp>
            <p:sp>
              <p:nvSpPr>
                <p:cNvPr id="3111" name="Line 68">
                  <a:extLst>
                    <a:ext uri="{FF2B5EF4-FFF2-40B4-BE49-F238E27FC236}">
                      <a16:creationId xmlns:a16="http://schemas.microsoft.com/office/drawing/2014/main" id="{5AA03DA3-8AF3-47BB-8121-7831BDC1A0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36" y="3549"/>
                  <a:ext cx="340" cy="0"/>
                </a:xfrm>
                <a:prstGeom prst="line">
                  <a:avLst/>
                </a:prstGeom>
                <a:noFill/>
                <a:ln w="28575">
                  <a:solidFill>
                    <a:srgbClr val="0066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53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109" name="Text Box 67">
                <a:extLst>
                  <a:ext uri="{FF2B5EF4-FFF2-40B4-BE49-F238E27FC236}">
                    <a16:creationId xmlns:a16="http://schemas.microsoft.com/office/drawing/2014/main" id="{32E2584D-535D-4880-B5EF-10579A16AD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4256" y="3232122"/>
                <a:ext cx="35877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1</a:t>
                </a:r>
                <a:r>
                  <a:rPr lang="en-US" altLang="zh-TW" sz="2400">
                    <a:solidFill>
                      <a:srgbClr val="008A00"/>
                    </a:solidFill>
                    <a:ea typeface="標楷體" panose="03000509000000000000" pitchFamily="65" charset="-120"/>
                  </a:rPr>
                  <a:t>   </a:t>
                </a:r>
                <a:endPara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3105" name="Group 70">
              <a:extLst>
                <a:ext uri="{FF2B5EF4-FFF2-40B4-BE49-F238E27FC236}">
                  <a16:creationId xmlns:a16="http://schemas.microsoft.com/office/drawing/2014/main" id="{199A8E2D-F984-4BC4-9110-2D475D2FB7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7552" y="4964123"/>
              <a:ext cx="539750" cy="830263"/>
              <a:chOff x="3004" y="3286"/>
              <a:chExt cx="340" cy="523"/>
            </a:xfrm>
          </p:grpSpPr>
          <p:sp>
            <p:nvSpPr>
              <p:cNvPr id="3106" name="Text Box 71">
                <a:extLst>
                  <a:ext uri="{FF2B5EF4-FFF2-40B4-BE49-F238E27FC236}">
                    <a16:creationId xmlns:a16="http://schemas.microsoft.com/office/drawing/2014/main" id="{6836FA8B-C2D8-4502-ACC6-BC30DCFF4C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4" y="3286"/>
                <a:ext cx="226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1</a:t>
                </a:r>
                <a:r>
                  <a:rPr lang="en-US" altLang="zh-TW" sz="2400">
                    <a:solidFill>
                      <a:srgbClr val="008A00"/>
                    </a:solidFill>
                    <a:ea typeface="標楷體" panose="03000509000000000000" pitchFamily="65" charset="-120"/>
                  </a:rPr>
                  <a:t>   </a:t>
                </a:r>
                <a:r>
                  <a:rPr lang="en-US" altLang="zh-CN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4</a:t>
                </a:r>
                <a:endPara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3107" name="Line 72">
                <a:extLst>
                  <a:ext uri="{FF2B5EF4-FFF2-40B4-BE49-F238E27FC236}">
                    <a16:creationId xmlns:a16="http://schemas.microsoft.com/office/drawing/2014/main" id="{55B9D765-3107-498C-9847-90E29FFED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4" y="3545"/>
                <a:ext cx="340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53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722E48DE-0A44-4EAE-B78E-C0C2A0CAD8AF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2940050"/>
            <a:ext cx="1120775" cy="830263"/>
            <a:chOff x="3492890" y="2939568"/>
            <a:chExt cx="1121022" cy="830262"/>
          </a:xfrm>
        </p:grpSpPr>
        <p:grpSp>
          <p:nvGrpSpPr>
            <p:cNvPr id="3099" name="Group 70">
              <a:extLst>
                <a:ext uri="{FF2B5EF4-FFF2-40B4-BE49-F238E27FC236}">
                  <a16:creationId xmlns:a16="http://schemas.microsoft.com/office/drawing/2014/main" id="{91232017-7523-4994-9EC3-14B975B0EB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92890" y="2939568"/>
              <a:ext cx="539750" cy="830262"/>
              <a:chOff x="3144" y="3294"/>
              <a:chExt cx="340" cy="523"/>
            </a:xfrm>
          </p:grpSpPr>
          <p:sp>
            <p:nvSpPr>
              <p:cNvPr id="3101" name="Text Box 71">
                <a:extLst>
                  <a:ext uri="{FF2B5EF4-FFF2-40B4-BE49-F238E27FC236}">
                    <a16:creationId xmlns:a16="http://schemas.microsoft.com/office/drawing/2014/main" id="{8F9B1C80-85C3-4C44-8859-2FAEC560AD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98" y="3294"/>
                <a:ext cx="226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1</a:t>
                </a:r>
                <a:r>
                  <a:rPr lang="en-US" altLang="zh-TW" sz="2400">
                    <a:solidFill>
                      <a:srgbClr val="008A00"/>
                    </a:solidFill>
                    <a:ea typeface="標楷體" panose="03000509000000000000" pitchFamily="65" charset="-120"/>
                  </a:rPr>
                  <a:t>   </a:t>
                </a:r>
                <a:r>
                  <a:rPr lang="en-US" altLang="zh-TW" sz="240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4</a:t>
                </a:r>
              </a:p>
            </p:txBody>
          </p:sp>
          <p:sp>
            <p:nvSpPr>
              <p:cNvPr id="3102" name="Line 72">
                <a:extLst>
                  <a:ext uri="{FF2B5EF4-FFF2-40B4-BE49-F238E27FC236}">
                    <a16:creationId xmlns:a16="http://schemas.microsoft.com/office/drawing/2014/main" id="{2FBEE80D-3332-4978-83CB-DE324B8295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4" y="3549"/>
                <a:ext cx="340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53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00" name="Text Box 71">
              <a:extLst>
                <a:ext uri="{FF2B5EF4-FFF2-40B4-BE49-F238E27FC236}">
                  <a16:creationId xmlns:a16="http://schemas.microsoft.com/office/drawing/2014/main" id="{B9168C51-ECCC-4ADB-BEE1-8FFC35620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826" y="3109555"/>
              <a:ext cx="67408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</a:rPr>
                <a:t>km</a:t>
              </a: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6" grpId="0"/>
      <p:bldP spid="47" grpId="0" animBg="1"/>
      <p:bldP spid="47" grpId="1" animBg="1"/>
      <p:bldP spid="49" grpId="0" animBg="1"/>
      <p:bldP spid="49" grpId="1" animBg="1"/>
      <p:bldP spid="61" grpId="0"/>
      <p:bldP spid="61" grpId="1"/>
      <p:bldP spid="62" grpId="0" animBg="1"/>
      <p:bldP spid="62" grpId="1" animBg="1"/>
      <p:bldP spid="63" grpId="0"/>
      <p:bldP spid="63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3873</TotalTime>
  <Words>110</Words>
  <Application>Microsoft Office PowerPoint</Application>
  <PresentationFormat>全屏显示(4:3)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494</cp:revision>
  <dcterms:modified xsi:type="dcterms:W3CDTF">2023-07-07T03:10:00Z</dcterms:modified>
</cp:coreProperties>
</file>