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77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94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058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2380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291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1657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5872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386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465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6288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494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7774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65FE1A2D-689B-912C-20FC-DAB77EAE0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9075" y="2667000"/>
            <a:ext cx="569913" cy="696913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CN" altLang="en-US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B43114ED-E335-9768-474E-14C0EBDD3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700" y="2657175"/>
            <a:ext cx="569913" cy="696913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CN" altLang="en-US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9B181CF6-3EB2-A94D-B1A5-E76F83381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90600"/>
            <a:ext cx="8218487" cy="349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8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13. 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如果       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=       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，且      是真分數，那麼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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和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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可能是什麼數字？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A.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 </a:t>
            </a: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=  2</a:t>
            </a:r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， </a:t>
            </a: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= 10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B.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 </a:t>
            </a: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=  3</a:t>
            </a:r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， </a:t>
            </a: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= 30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marL="0" indent="0" eaLnBrk="1" hangingPunct="1">
              <a:spcAft>
                <a:spcPct val="300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C.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 </a:t>
            </a: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=  6</a:t>
            </a:r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， </a:t>
            </a: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= 36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</a:t>
            </a:r>
          </a:p>
          <a:p>
            <a:pPr marL="0" indent="0" eaLnBrk="1" hangingPunct="1">
              <a:spcAft>
                <a:spcPct val="300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D.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 </a:t>
            </a: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=  9</a:t>
            </a:r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， </a:t>
            </a: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= 18</a:t>
            </a:r>
            <a:endParaRPr lang="en-US" altLang="zh-TW" sz="2800" dirty="0">
              <a:solidFill>
                <a:schemeClr val="tx1"/>
              </a:solidFill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9FF17F06-FD41-6460-8740-C0717500F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7450" y="1931988"/>
            <a:ext cx="569913" cy="69850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CN" altLang="en-US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 Box 218">
            <a:extLst>
              <a:ext uri="{FF2B5EF4-FFF2-40B4-BE49-F238E27FC236}">
                <a16:creationId xmlns:a16="http://schemas.microsoft.com/office/drawing/2014/main" id="{584D4B07-9CB9-3901-68C4-0AAE60FCD8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5888"/>
            <a:ext cx="3714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模擬試卷二</a:t>
            </a:r>
            <a:endParaRPr lang="en-US" altLang="zh-TW" sz="34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cxnSp>
        <p:nvCxnSpPr>
          <p:cNvPr id="7" name="直接连接符 20">
            <a:extLst>
              <a:ext uri="{FF2B5EF4-FFF2-40B4-BE49-F238E27FC236}">
                <a16:creationId xmlns:a16="http://schemas.microsoft.com/office/drawing/2014/main" id="{FBA28572-BBDB-9FA2-E3AA-A9C9C4667645}"/>
              </a:ext>
            </a:extLst>
          </p:cNvPr>
          <p:cNvCxnSpPr>
            <a:cxnSpLocks/>
          </p:cNvCxnSpPr>
          <p:nvPr/>
        </p:nvCxnSpPr>
        <p:spPr>
          <a:xfrm>
            <a:off x="1855788" y="1652588"/>
            <a:ext cx="1860550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E76DF1AE-DA62-4562-39F4-3ABCBD571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7725" y="1897063"/>
            <a:ext cx="569913" cy="73342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CN" altLang="en-US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9" name="Picture 120">
            <a:extLst>
              <a:ext uri="{FF2B5EF4-FFF2-40B4-BE49-F238E27FC236}">
                <a16:creationId xmlns:a16="http://schemas.microsoft.com/office/drawing/2014/main" id="{2538293D-2653-B54C-66AC-465D1940D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300" y="3819525"/>
            <a:ext cx="5715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7">
            <a:extLst>
              <a:ext uri="{FF2B5EF4-FFF2-40B4-BE49-F238E27FC236}">
                <a16:creationId xmlns:a16="http://schemas.microsoft.com/office/drawing/2014/main" id="{D32DA08F-D12D-B7C8-517B-E4A9A57425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0775" y="3825875"/>
            <a:ext cx="43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</a:rPr>
              <a:t>B</a:t>
            </a:r>
          </a:p>
        </p:txBody>
      </p:sp>
      <p:grpSp>
        <p:nvGrpSpPr>
          <p:cNvPr id="11" name="组合 29">
            <a:extLst>
              <a:ext uri="{FF2B5EF4-FFF2-40B4-BE49-F238E27FC236}">
                <a16:creationId xmlns:a16="http://schemas.microsoft.com/office/drawing/2014/main" id="{7DDA68F6-09DC-0766-F399-FAE375CF4D56}"/>
              </a:ext>
            </a:extLst>
          </p:cNvPr>
          <p:cNvGrpSpPr>
            <a:grpSpLocks/>
          </p:cNvGrpSpPr>
          <p:nvPr/>
        </p:nvGrpSpPr>
        <p:grpSpPr bwMode="auto">
          <a:xfrm>
            <a:off x="5095875" y="1884363"/>
            <a:ext cx="1000125" cy="868362"/>
            <a:chOff x="4974365" y="2175607"/>
            <a:chExt cx="1000127" cy="868363"/>
          </a:xfrm>
        </p:grpSpPr>
        <p:grpSp>
          <p:nvGrpSpPr>
            <p:cNvPr id="12" name="Group 17">
              <a:extLst>
                <a:ext uri="{FF2B5EF4-FFF2-40B4-BE49-F238E27FC236}">
                  <a16:creationId xmlns:a16="http://schemas.microsoft.com/office/drawing/2014/main" id="{871A9660-5315-8660-8401-F3A472CDA0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7891" y="2175607"/>
              <a:ext cx="736601" cy="868363"/>
              <a:chOff x="1247" y="1860"/>
              <a:chExt cx="464" cy="547"/>
            </a:xfrm>
          </p:grpSpPr>
          <p:sp>
            <p:nvSpPr>
              <p:cNvPr id="14" name="Rectangle 1">
                <a:extLst>
                  <a:ext uri="{FF2B5EF4-FFF2-40B4-BE49-F238E27FC236}">
                    <a16:creationId xmlns:a16="http://schemas.microsoft.com/office/drawing/2014/main" id="{067E4CE4-FF8C-5920-989F-9AC9F455FC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7" y="1860"/>
                <a:ext cx="464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444500" indent="-4445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  2 </a:t>
                </a:r>
              </a:p>
              <a:p>
                <a:pPr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  </a:t>
                </a:r>
                <a:r>
                  <a:rPr lang="en-US" altLang="zh-CN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5</a:t>
                </a:r>
                <a:endParaRPr lang="zh-TW" altLang="en-US" sz="2800">
                  <a:solidFill>
                    <a:srgbClr val="0066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15" name="Straight Connector 10">
                <a:extLst>
                  <a:ext uri="{FF2B5EF4-FFF2-40B4-BE49-F238E27FC236}">
                    <a16:creationId xmlns:a16="http://schemas.microsoft.com/office/drawing/2014/main" id="{E2CF9505-A939-FE13-CCC2-AC0AD004A6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42" y="2118"/>
                <a:ext cx="317" cy="0"/>
              </a:xfrm>
              <a:prstGeom prst="line">
                <a:avLst/>
              </a:prstGeom>
              <a:ln w="1905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文本框 108">
              <a:extLst>
                <a:ext uri="{FF2B5EF4-FFF2-40B4-BE49-F238E27FC236}">
                  <a16:creationId xmlns:a16="http://schemas.microsoft.com/office/drawing/2014/main" id="{88AF4C59-36B0-54EC-66B1-9B4969EAB4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74365" y="2330250"/>
              <a:ext cx="39466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800">
                  <a:solidFill>
                    <a:srgbClr val="0066FF"/>
                  </a:solidFill>
                  <a:latin typeface="Arial" panose="020B0604020202020204" pitchFamily="34" charset="0"/>
                </a:rPr>
                <a:t>=</a:t>
              </a:r>
              <a:endParaRPr lang="zh-HK" altLang="en-US" sz="2800">
                <a:solidFill>
                  <a:srgbClr val="0066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6" name="组合 39">
            <a:extLst>
              <a:ext uri="{FF2B5EF4-FFF2-40B4-BE49-F238E27FC236}">
                <a16:creationId xmlns:a16="http://schemas.microsoft.com/office/drawing/2014/main" id="{62C3AEFB-450B-6D4B-2712-3F901B6F353A}"/>
              </a:ext>
            </a:extLst>
          </p:cNvPr>
          <p:cNvGrpSpPr>
            <a:grpSpLocks/>
          </p:cNvGrpSpPr>
          <p:nvPr/>
        </p:nvGrpSpPr>
        <p:grpSpPr bwMode="auto">
          <a:xfrm>
            <a:off x="4097338" y="1879600"/>
            <a:ext cx="1098550" cy="868363"/>
            <a:chOff x="3971552" y="1956532"/>
            <a:chExt cx="1098856" cy="868363"/>
          </a:xfrm>
        </p:grpSpPr>
        <p:grpSp>
          <p:nvGrpSpPr>
            <p:cNvPr id="17" name="Group 17">
              <a:extLst>
                <a:ext uri="{FF2B5EF4-FFF2-40B4-BE49-F238E27FC236}">
                  <a16:creationId xmlns:a16="http://schemas.microsoft.com/office/drawing/2014/main" id="{F9C8AEDB-E3FA-A924-4D4B-22B05804FA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9045" y="1956532"/>
              <a:ext cx="741363" cy="868363"/>
              <a:chOff x="1238" y="1864"/>
              <a:chExt cx="467" cy="547"/>
            </a:xfrm>
          </p:grpSpPr>
          <p:sp>
            <p:nvSpPr>
              <p:cNvPr id="19" name="Rectangle 1">
                <a:extLst>
                  <a:ext uri="{FF2B5EF4-FFF2-40B4-BE49-F238E27FC236}">
                    <a16:creationId xmlns:a16="http://schemas.microsoft.com/office/drawing/2014/main" id="{8F161D94-5263-BC06-06B5-16EA91EC7C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8" y="1864"/>
                <a:ext cx="467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444500" indent="-4445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  <a:sym typeface="Wingdings" panose="05000000000000000000" pitchFamily="2" charset="2"/>
                  </a:rPr>
                  <a:t></a:t>
                </a: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 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zh-CN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5</a:t>
                </a:r>
                <a:endParaRPr lang="zh-TW" altLang="en-US" sz="2800">
                  <a:solidFill>
                    <a:srgbClr val="0066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20" name="Straight Connector 10">
                <a:extLst>
                  <a:ext uri="{FF2B5EF4-FFF2-40B4-BE49-F238E27FC236}">
                    <a16:creationId xmlns:a16="http://schemas.microsoft.com/office/drawing/2014/main" id="{CCDE2957-0F28-F87B-80C1-0D05306A24D8}"/>
                  </a:ext>
                </a:extLst>
              </p:cNvPr>
              <p:cNvCxnSpPr/>
              <p:nvPr/>
            </p:nvCxnSpPr>
            <p:spPr>
              <a:xfrm>
                <a:off x="1320" y="2126"/>
                <a:ext cx="317" cy="0"/>
              </a:xfrm>
              <a:prstGeom prst="line">
                <a:avLst/>
              </a:prstGeom>
              <a:ln w="1905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文本框 108">
              <a:extLst>
                <a:ext uri="{FF2B5EF4-FFF2-40B4-BE49-F238E27FC236}">
                  <a16:creationId xmlns:a16="http://schemas.microsoft.com/office/drawing/2014/main" id="{966C2560-86A5-458C-4B89-1D70453852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1552" y="2067028"/>
              <a:ext cx="5229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800">
                  <a:solidFill>
                    <a:srgbClr val="0066FF"/>
                  </a:solidFill>
                  <a:latin typeface="Arial" panose="020B0604020202020204" pitchFamily="34" charset="0"/>
                </a:rPr>
                <a:t>A.</a:t>
              </a:r>
              <a:endParaRPr lang="zh-HK" altLang="en-US" sz="2800">
                <a:solidFill>
                  <a:srgbClr val="0066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21" name="Group 17">
            <a:extLst>
              <a:ext uri="{FF2B5EF4-FFF2-40B4-BE49-F238E27FC236}">
                <a16:creationId xmlns:a16="http://schemas.microsoft.com/office/drawing/2014/main" id="{6C2703C6-0EE3-D826-C722-FAF72D9D277D}"/>
              </a:ext>
            </a:extLst>
          </p:cNvPr>
          <p:cNvGrpSpPr>
            <a:grpSpLocks/>
          </p:cNvGrpSpPr>
          <p:nvPr/>
        </p:nvGrpSpPr>
        <p:grpSpPr bwMode="auto">
          <a:xfrm>
            <a:off x="1774825" y="849313"/>
            <a:ext cx="741363" cy="868362"/>
            <a:chOff x="1238" y="1864"/>
            <a:chExt cx="467" cy="547"/>
          </a:xfrm>
        </p:grpSpPr>
        <p:sp>
          <p:nvSpPr>
            <p:cNvPr id="22" name="Rectangle 1">
              <a:extLst>
                <a:ext uri="{FF2B5EF4-FFF2-40B4-BE49-F238E27FC236}">
                  <a16:creationId xmlns:a16="http://schemas.microsoft.com/office/drawing/2014/main" id="{6B1F95B8-1DA4-4AC0-6448-46FB4341C0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8" y="1864"/>
              <a:ext cx="467" cy="5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44500" indent="-4445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zh-TW" sz="280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</a:t>
              </a:r>
              <a:r>
                <a:rPr lang="en-US" altLang="zh-TW" sz="280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</a:p>
            <a:p>
              <a:pPr algn="ctr" eaLnBrk="1" hangingPunct="1">
                <a:lnSpc>
                  <a:spcPct val="90000"/>
                </a:lnSpc>
              </a:pPr>
              <a:r>
                <a:rPr lang="en-US" altLang="zh-TW" sz="280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5</a:t>
              </a:r>
              <a:endParaRPr lang="zh-TW" altLang="en-US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23" name="Straight Connector 10">
              <a:extLst>
                <a:ext uri="{FF2B5EF4-FFF2-40B4-BE49-F238E27FC236}">
                  <a16:creationId xmlns:a16="http://schemas.microsoft.com/office/drawing/2014/main" id="{F16ADB39-CEFB-BEBB-9175-51F530832BB1}"/>
                </a:ext>
              </a:extLst>
            </p:cNvPr>
            <p:cNvCxnSpPr/>
            <p:nvPr/>
          </p:nvCxnSpPr>
          <p:spPr>
            <a:xfrm>
              <a:off x="1320" y="2126"/>
              <a:ext cx="317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17">
            <a:extLst>
              <a:ext uri="{FF2B5EF4-FFF2-40B4-BE49-F238E27FC236}">
                <a16:creationId xmlns:a16="http://schemas.microsoft.com/office/drawing/2014/main" id="{2B8F0C77-06A7-C6E3-1DAA-8193DA2EC46C}"/>
              </a:ext>
            </a:extLst>
          </p:cNvPr>
          <p:cNvGrpSpPr>
            <a:grpSpLocks/>
          </p:cNvGrpSpPr>
          <p:nvPr/>
        </p:nvGrpSpPr>
        <p:grpSpPr bwMode="auto">
          <a:xfrm>
            <a:off x="2786063" y="849313"/>
            <a:ext cx="741362" cy="868362"/>
            <a:chOff x="1238" y="1864"/>
            <a:chExt cx="467" cy="547"/>
          </a:xfrm>
        </p:grpSpPr>
        <p:sp>
          <p:nvSpPr>
            <p:cNvPr id="25" name="Rectangle 1">
              <a:extLst>
                <a:ext uri="{FF2B5EF4-FFF2-40B4-BE49-F238E27FC236}">
                  <a16:creationId xmlns:a16="http://schemas.microsoft.com/office/drawing/2014/main" id="{CB62A7B9-E940-F39C-BAE8-A980814684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8" y="1864"/>
              <a:ext cx="467" cy="5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44500" indent="-4445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zh-TW" sz="280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18</a:t>
              </a:r>
              <a:r>
                <a:rPr lang="en-US" altLang="zh-TW" sz="280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</a:p>
            <a:p>
              <a:pPr algn="ctr" eaLnBrk="1" hangingPunct="1">
                <a:lnSpc>
                  <a:spcPct val="90000"/>
                </a:lnSpc>
              </a:pPr>
              <a:r>
                <a:rPr lang="en-US" altLang="zh-TW" sz="280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</a:t>
              </a:r>
              <a:endParaRPr lang="zh-TW" altLang="en-US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26" name="Straight Connector 10">
              <a:extLst>
                <a:ext uri="{FF2B5EF4-FFF2-40B4-BE49-F238E27FC236}">
                  <a16:creationId xmlns:a16="http://schemas.microsoft.com/office/drawing/2014/main" id="{3D6630DD-9AA6-C7DD-1260-030EB6932D06}"/>
                </a:ext>
              </a:extLst>
            </p:cNvPr>
            <p:cNvCxnSpPr/>
            <p:nvPr/>
          </p:nvCxnSpPr>
          <p:spPr>
            <a:xfrm>
              <a:off x="1320" y="2126"/>
              <a:ext cx="317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17">
            <a:extLst>
              <a:ext uri="{FF2B5EF4-FFF2-40B4-BE49-F238E27FC236}">
                <a16:creationId xmlns:a16="http://schemas.microsoft.com/office/drawing/2014/main" id="{2DEFC57C-6E7B-B1BC-7583-0237A83AB2B6}"/>
              </a:ext>
            </a:extLst>
          </p:cNvPr>
          <p:cNvGrpSpPr>
            <a:grpSpLocks/>
          </p:cNvGrpSpPr>
          <p:nvPr/>
        </p:nvGrpSpPr>
        <p:grpSpPr bwMode="auto">
          <a:xfrm>
            <a:off x="4103688" y="842963"/>
            <a:ext cx="741362" cy="868362"/>
            <a:chOff x="1238" y="1864"/>
            <a:chExt cx="467" cy="547"/>
          </a:xfrm>
        </p:grpSpPr>
        <p:sp>
          <p:nvSpPr>
            <p:cNvPr id="28" name="Rectangle 1">
              <a:extLst>
                <a:ext uri="{FF2B5EF4-FFF2-40B4-BE49-F238E27FC236}">
                  <a16:creationId xmlns:a16="http://schemas.microsoft.com/office/drawing/2014/main" id="{34983C74-1210-AAD2-FF9C-EE55293B7E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8" y="1864"/>
              <a:ext cx="467" cy="5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44500" indent="-4445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zh-TW" sz="280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  <a:sym typeface="Wingdings" panose="05000000000000000000" pitchFamily="2" charset="2"/>
                </a:rPr>
                <a:t></a:t>
              </a:r>
              <a:r>
                <a:rPr lang="en-US" altLang="zh-TW" sz="2800">
                  <a:solidFill>
                    <a:srgbClr val="000000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</a:p>
            <a:p>
              <a:pPr algn="ctr" eaLnBrk="1" hangingPunct="1">
                <a:lnSpc>
                  <a:spcPct val="90000"/>
                </a:lnSpc>
              </a:pPr>
              <a:r>
                <a:rPr lang="en-US" altLang="zh-TW" sz="280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5</a:t>
              </a:r>
              <a:endParaRPr lang="zh-TW" altLang="en-US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29" name="Straight Connector 10">
              <a:extLst>
                <a:ext uri="{FF2B5EF4-FFF2-40B4-BE49-F238E27FC236}">
                  <a16:creationId xmlns:a16="http://schemas.microsoft.com/office/drawing/2014/main" id="{6B0462C8-B21C-943D-9BAE-33E8A456A54F}"/>
                </a:ext>
              </a:extLst>
            </p:cNvPr>
            <p:cNvCxnSpPr/>
            <p:nvPr/>
          </p:nvCxnSpPr>
          <p:spPr>
            <a:xfrm>
              <a:off x="1314" y="2126"/>
              <a:ext cx="317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直接连接符 101">
            <a:extLst>
              <a:ext uri="{FF2B5EF4-FFF2-40B4-BE49-F238E27FC236}">
                <a16:creationId xmlns:a16="http://schemas.microsoft.com/office/drawing/2014/main" id="{7C2C0DD6-B71C-BC84-C763-1467DC403E12}"/>
              </a:ext>
            </a:extLst>
          </p:cNvPr>
          <p:cNvCxnSpPr>
            <a:cxnSpLocks/>
          </p:cNvCxnSpPr>
          <p:nvPr/>
        </p:nvCxnSpPr>
        <p:spPr>
          <a:xfrm>
            <a:off x="4138613" y="1652588"/>
            <a:ext cx="2208212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组合 108">
            <a:extLst>
              <a:ext uri="{FF2B5EF4-FFF2-40B4-BE49-F238E27FC236}">
                <a16:creationId xmlns:a16="http://schemas.microsoft.com/office/drawing/2014/main" id="{111BB161-D19C-7F6E-1908-53408F4FF058}"/>
              </a:ext>
            </a:extLst>
          </p:cNvPr>
          <p:cNvGrpSpPr>
            <a:grpSpLocks/>
          </p:cNvGrpSpPr>
          <p:nvPr/>
        </p:nvGrpSpPr>
        <p:grpSpPr bwMode="auto">
          <a:xfrm>
            <a:off x="4075113" y="3340100"/>
            <a:ext cx="1146175" cy="868363"/>
            <a:chOff x="4210182" y="2111267"/>
            <a:chExt cx="1146481" cy="868363"/>
          </a:xfrm>
        </p:grpSpPr>
        <p:grpSp>
          <p:nvGrpSpPr>
            <p:cNvPr id="32" name="Group 17">
              <a:extLst>
                <a:ext uri="{FF2B5EF4-FFF2-40B4-BE49-F238E27FC236}">
                  <a16:creationId xmlns:a16="http://schemas.microsoft.com/office/drawing/2014/main" id="{88A7F93F-6655-6851-E228-901D984AC8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15300" y="2111267"/>
              <a:ext cx="741363" cy="868363"/>
              <a:chOff x="1268" y="1870"/>
              <a:chExt cx="467" cy="547"/>
            </a:xfrm>
          </p:grpSpPr>
          <p:sp>
            <p:nvSpPr>
              <p:cNvPr id="34" name="Rectangle 1">
                <a:extLst>
                  <a:ext uri="{FF2B5EF4-FFF2-40B4-BE49-F238E27FC236}">
                    <a16:creationId xmlns:a16="http://schemas.microsoft.com/office/drawing/2014/main" id="{4E21984A-1C87-B59A-BB53-6F87FB2F5A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68" y="1870"/>
                <a:ext cx="467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444500" indent="-4445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  <a:sym typeface="Wingdings" panose="05000000000000000000" pitchFamily="2" charset="2"/>
                  </a:rPr>
                  <a:t>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5</a:t>
                </a:r>
                <a:endParaRPr lang="zh-TW" altLang="en-US" sz="2800">
                  <a:solidFill>
                    <a:srgbClr val="0066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35" name="Straight Connector 10">
                <a:extLst>
                  <a:ext uri="{FF2B5EF4-FFF2-40B4-BE49-F238E27FC236}">
                    <a16:creationId xmlns:a16="http://schemas.microsoft.com/office/drawing/2014/main" id="{6A207687-703B-6FA2-E865-9E9D4765266D}"/>
                  </a:ext>
                </a:extLst>
              </p:cNvPr>
              <p:cNvCxnSpPr/>
              <p:nvPr/>
            </p:nvCxnSpPr>
            <p:spPr>
              <a:xfrm>
                <a:off x="1362" y="2126"/>
                <a:ext cx="317" cy="0"/>
              </a:xfrm>
              <a:prstGeom prst="line">
                <a:avLst/>
              </a:prstGeom>
              <a:ln w="1905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文本框 108">
              <a:extLst>
                <a:ext uri="{FF2B5EF4-FFF2-40B4-BE49-F238E27FC236}">
                  <a16:creationId xmlns:a16="http://schemas.microsoft.com/office/drawing/2014/main" id="{2D82F7E0-F7FF-7ECB-8664-BDAE9AC5C0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0182" y="2212238"/>
              <a:ext cx="543890" cy="523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800">
                  <a:solidFill>
                    <a:srgbClr val="0066FF"/>
                  </a:solidFill>
                  <a:latin typeface="Arial" panose="020B0604020202020204" pitchFamily="34" charset="0"/>
                </a:rPr>
                <a:t>C.</a:t>
              </a:r>
              <a:endParaRPr lang="zh-HK" altLang="en-US" sz="2800">
                <a:solidFill>
                  <a:srgbClr val="0066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36" name="Rectangle 1">
            <a:extLst>
              <a:ext uri="{FF2B5EF4-FFF2-40B4-BE49-F238E27FC236}">
                <a16:creationId xmlns:a16="http://schemas.microsoft.com/office/drawing/2014/main" id="{927A9394-C258-4B33-097B-BDA9FB1D46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5350" y="3494088"/>
            <a:ext cx="216058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zh-TW" altLang="en-US" sz="28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zh-CN" altLang="en-US" sz="28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是假分數。</a:t>
            </a:r>
            <a:endParaRPr lang="en-US" altLang="zh-TW" sz="280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7" name="文本框 117">
            <a:extLst>
              <a:ext uri="{FF2B5EF4-FFF2-40B4-BE49-F238E27FC236}">
                <a16:creationId xmlns:a16="http://schemas.microsoft.com/office/drawing/2014/main" id="{86F701B3-DE67-9B8F-5969-542C4C0DA0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255" y="2164867"/>
            <a:ext cx="6413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3600" b="1">
                <a:solidFill>
                  <a:srgbClr val="0066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</a:t>
            </a:r>
            <a:endParaRPr lang="zh-CN" altLang="en-US" sz="3600" b="1">
              <a:solidFill>
                <a:srgbClr val="0066FF"/>
              </a:solidFill>
              <a:latin typeface="Arial" panose="020B0604020202020204" pitchFamily="34" charset="0"/>
            </a:endParaRPr>
          </a:p>
        </p:txBody>
      </p:sp>
      <p:sp>
        <p:nvSpPr>
          <p:cNvPr id="38" name="文本框 119">
            <a:extLst>
              <a:ext uri="{FF2B5EF4-FFF2-40B4-BE49-F238E27FC236}">
                <a16:creationId xmlns:a16="http://schemas.microsoft.com/office/drawing/2014/main" id="{ACEFA872-944E-DD50-D67A-F18AA4B657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255" y="3318060"/>
            <a:ext cx="6429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3600" b="1" dirty="0">
                <a:solidFill>
                  <a:srgbClr val="0066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</a:t>
            </a:r>
            <a:endParaRPr lang="zh-CN" altLang="en-US" sz="3600" b="1" dirty="0">
              <a:solidFill>
                <a:srgbClr val="0066FF"/>
              </a:solidFill>
              <a:latin typeface="Arial" panose="020B0604020202020204" pitchFamily="34" charset="0"/>
            </a:endParaRPr>
          </a:p>
        </p:txBody>
      </p:sp>
      <p:sp>
        <p:nvSpPr>
          <p:cNvPr id="39" name="文本框 120">
            <a:extLst>
              <a:ext uri="{FF2B5EF4-FFF2-40B4-BE49-F238E27FC236}">
                <a16:creationId xmlns:a16="http://schemas.microsoft.com/office/drawing/2014/main" id="{18D1DD31-20F0-F365-5A0C-3E4EEBF9C1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255" y="2747667"/>
            <a:ext cx="6413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3600" b="1">
                <a:solidFill>
                  <a:srgbClr val="0066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zh-CN" altLang="en-US" sz="3600" b="1">
              <a:solidFill>
                <a:srgbClr val="0066FF"/>
              </a:solidFill>
              <a:latin typeface="Arial" panose="020B0604020202020204" pitchFamily="34" charset="0"/>
            </a:endParaRPr>
          </a:p>
        </p:txBody>
      </p:sp>
      <p:grpSp>
        <p:nvGrpSpPr>
          <p:cNvPr id="40" name="Group 15">
            <a:extLst>
              <a:ext uri="{FF2B5EF4-FFF2-40B4-BE49-F238E27FC236}">
                <a16:creationId xmlns:a16="http://schemas.microsoft.com/office/drawing/2014/main" id="{6D68E4C7-210F-4627-EF3D-F099BCE9A170}"/>
              </a:ext>
            </a:extLst>
          </p:cNvPr>
          <p:cNvGrpSpPr>
            <a:grpSpLocks/>
          </p:cNvGrpSpPr>
          <p:nvPr/>
        </p:nvGrpSpPr>
        <p:grpSpPr bwMode="auto">
          <a:xfrm>
            <a:off x="1074738" y="4805363"/>
            <a:ext cx="2679700" cy="1130300"/>
            <a:chOff x="576" y="2352"/>
            <a:chExt cx="1688" cy="712"/>
          </a:xfrm>
        </p:grpSpPr>
        <p:sp>
          <p:nvSpPr>
            <p:cNvPr id="41" name="Rounded Rectangle 9">
              <a:extLst>
                <a:ext uri="{FF2B5EF4-FFF2-40B4-BE49-F238E27FC236}">
                  <a16:creationId xmlns:a16="http://schemas.microsoft.com/office/drawing/2014/main" id="{C0BA85A9-710B-74CA-FD6A-931BA9F7A9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472"/>
              <a:ext cx="1688" cy="592"/>
            </a:xfrm>
            <a:prstGeom prst="roundRect">
              <a:avLst>
                <a:gd name="adj" fmla="val 16667"/>
              </a:avLst>
            </a:prstGeom>
            <a:noFill/>
            <a:ln w="25400" algn="ctr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2200">
                  <a:solidFill>
                    <a:srgbClr val="006666"/>
                  </a:solidFill>
                </a:rPr>
                <a:t>將各選項的數代入</a:t>
              </a:r>
              <a:endParaRPr lang="en-US" altLang="zh-TW" sz="2200">
                <a:solidFill>
                  <a:srgbClr val="006666"/>
                </a:solidFill>
              </a:endParaRPr>
            </a:p>
            <a:p>
              <a:pPr eaLnBrk="1" hangingPunct="1"/>
              <a:r>
                <a:rPr lang="en-US" altLang="zh-TW" sz="2200">
                  <a:solidFill>
                    <a:srgbClr val="006666"/>
                  </a:solidFill>
                  <a:sym typeface="Wingdings" panose="05000000000000000000" pitchFamily="2" charset="2"/>
                </a:rPr>
                <a:t></a:t>
              </a:r>
              <a:r>
                <a:rPr lang="zh-TW" altLang="en-US" sz="2200">
                  <a:solidFill>
                    <a:srgbClr val="006666"/>
                  </a:solidFill>
                </a:rPr>
                <a:t>和</a:t>
              </a:r>
              <a:r>
                <a:rPr lang="en-US" altLang="zh-TW" sz="2200">
                  <a:solidFill>
                    <a:srgbClr val="006666"/>
                  </a:solidFill>
                  <a:sym typeface="Wingdings" panose="05000000000000000000" pitchFamily="2" charset="2"/>
                </a:rPr>
                <a:t></a:t>
              </a:r>
              <a:r>
                <a:rPr lang="zh-TW" altLang="en-US" sz="2200">
                  <a:solidFill>
                    <a:srgbClr val="006666"/>
                  </a:solidFill>
                </a:rPr>
                <a:t>。</a:t>
              </a:r>
              <a:endParaRPr lang="en-US" altLang="zh-TW" sz="2200">
                <a:solidFill>
                  <a:srgbClr val="006666"/>
                </a:solidFill>
              </a:endParaRPr>
            </a:p>
          </p:txBody>
        </p:sp>
        <p:sp>
          <p:nvSpPr>
            <p:cNvPr id="42" name="Rounded Rectangle 10">
              <a:extLst>
                <a:ext uri="{FF2B5EF4-FFF2-40B4-BE49-F238E27FC236}">
                  <a16:creationId xmlns:a16="http://schemas.microsoft.com/office/drawing/2014/main" id="{45136AEE-B77C-7833-1D06-061289025C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7" y="2352"/>
              <a:ext cx="535" cy="185"/>
            </a:xfrm>
            <a:prstGeom prst="roundRect">
              <a:avLst>
                <a:gd name="adj" fmla="val 16667"/>
              </a:avLst>
            </a:prstGeom>
            <a:solidFill>
              <a:srgbClr val="006666"/>
            </a:solidFill>
            <a:ln w="25400" algn="ctr">
              <a:solidFill>
                <a:srgbClr val="006666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ts val="2400"/>
                </a:lnSpc>
              </a:pPr>
              <a:r>
                <a:rPr lang="zh-TW" altLang="en-US" sz="2200" b="1">
                  <a:solidFill>
                    <a:srgbClr val="FFFFFF"/>
                  </a:solidFill>
                  <a:latin typeface="Arial" panose="020B0604020202020204" pitchFamily="34" charset="0"/>
                  <a:ea typeface="SimSun" panose="02010600030101010101" pitchFamily="2" charset="-122"/>
                </a:rPr>
                <a:t>提示</a:t>
              </a:r>
            </a:p>
          </p:txBody>
        </p:sp>
      </p:grpSp>
      <p:grpSp>
        <p:nvGrpSpPr>
          <p:cNvPr id="43" name="组合 3">
            <a:extLst>
              <a:ext uri="{FF2B5EF4-FFF2-40B4-BE49-F238E27FC236}">
                <a16:creationId xmlns:a16="http://schemas.microsoft.com/office/drawing/2014/main" id="{29078314-FD20-CB23-A738-FE8823CEFFDC}"/>
              </a:ext>
            </a:extLst>
          </p:cNvPr>
          <p:cNvGrpSpPr>
            <a:grpSpLocks/>
          </p:cNvGrpSpPr>
          <p:nvPr/>
        </p:nvGrpSpPr>
        <p:grpSpPr bwMode="auto">
          <a:xfrm>
            <a:off x="5076825" y="3322638"/>
            <a:ext cx="1047750" cy="868362"/>
            <a:chOff x="5253395" y="4649368"/>
            <a:chExt cx="1048543" cy="868362"/>
          </a:xfrm>
        </p:grpSpPr>
        <p:grpSp>
          <p:nvGrpSpPr>
            <p:cNvPr id="44" name="Group 17">
              <a:extLst>
                <a:ext uri="{FF2B5EF4-FFF2-40B4-BE49-F238E27FC236}">
                  <a16:creationId xmlns:a16="http://schemas.microsoft.com/office/drawing/2014/main" id="{3572E7CF-0A80-C603-B061-FF7CCCB92F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60576" y="4649368"/>
              <a:ext cx="741362" cy="868362"/>
              <a:chOff x="1250" y="1876"/>
              <a:chExt cx="467" cy="547"/>
            </a:xfrm>
          </p:grpSpPr>
          <p:sp>
            <p:nvSpPr>
              <p:cNvPr id="46" name="Rectangle 1">
                <a:extLst>
                  <a:ext uri="{FF2B5EF4-FFF2-40B4-BE49-F238E27FC236}">
                    <a16:creationId xmlns:a16="http://schemas.microsoft.com/office/drawing/2014/main" id="{4A0C9F6B-09CE-B29B-666A-C8C45C597A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0" y="1876"/>
                <a:ext cx="467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444500" indent="-4445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  <a:sym typeface="Wingdings" panose="05000000000000000000" pitchFamily="2" charset="2"/>
                  </a:rPr>
                  <a:t>6</a:t>
                </a:r>
                <a:r>
                  <a:rPr lang="en-US" altLang="zh-TW" sz="2800">
                    <a:solidFill>
                      <a:srgbClr val="000000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 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5</a:t>
                </a:r>
                <a:endParaRPr lang="zh-TW" altLang="en-US" sz="2800">
                  <a:solidFill>
                    <a:srgbClr val="0066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47" name="Straight Connector 10">
                <a:extLst>
                  <a:ext uri="{FF2B5EF4-FFF2-40B4-BE49-F238E27FC236}">
                    <a16:creationId xmlns:a16="http://schemas.microsoft.com/office/drawing/2014/main" id="{71C0D459-7ECC-151A-5050-0B6C7614D799}"/>
                  </a:ext>
                </a:extLst>
              </p:cNvPr>
              <p:cNvCxnSpPr/>
              <p:nvPr/>
            </p:nvCxnSpPr>
            <p:spPr>
              <a:xfrm>
                <a:off x="1338" y="2126"/>
                <a:ext cx="317" cy="0"/>
              </a:xfrm>
              <a:prstGeom prst="line">
                <a:avLst/>
              </a:prstGeom>
              <a:ln w="1905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" name="Rectangle 1">
              <a:extLst>
                <a:ext uri="{FF2B5EF4-FFF2-40B4-BE49-F238E27FC236}">
                  <a16:creationId xmlns:a16="http://schemas.microsoft.com/office/drawing/2014/main" id="{13E84849-05F1-E9FD-916B-E72E725CAE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395" y="4847215"/>
              <a:ext cx="503237" cy="480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44500" indent="-4445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zh-TW" sz="2800">
                  <a:solidFill>
                    <a:srgbClr val="0066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=</a:t>
              </a:r>
              <a:endParaRPr lang="en-US" altLang="zh-TW" sz="28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cxnSp>
        <p:nvCxnSpPr>
          <p:cNvPr id="48" name="直接连接符 81">
            <a:extLst>
              <a:ext uri="{FF2B5EF4-FFF2-40B4-BE49-F238E27FC236}">
                <a16:creationId xmlns:a16="http://schemas.microsoft.com/office/drawing/2014/main" id="{DB3FD8B7-414B-2B40-7ED0-9B1B9847E601}"/>
              </a:ext>
            </a:extLst>
          </p:cNvPr>
          <p:cNvCxnSpPr>
            <a:cxnSpLocks/>
          </p:cNvCxnSpPr>
          <p:nvPr/>
        </p:nvCxnSpPr>
        <p:spPr>
          <a:xfrm>
            <a:off x="1631949" y="2686050"/>
            <a:ext cx="1008000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组合 82">
            <a:extLst>
              <a:ext uri="{FF2B5EF4-FFF2-40B4-BE49-F238E27FC236}">
                <a16:creationId xmlns:a16="http://schemas.microsoft.com/office/drawing/2014/main" id="{7F22E04E-42B3-E701-DACE-BEF85929725F}"/>
              </a:ext>
            </a:extLst>
          </p:cNvPr>
          <p:cNvGrpSpPr>
            <a:grpSpLocks/>
          </p:cNvGrpSpPr>
          <p:nvPr/>
        </p:nvGrpSpPr>
        <p:grpSpPr bwMode="auto">
          <a:xfrm>
            <a:off x="5915025" y="1871663"/>
            <a:ext cx="1000125" cy="868362"/>
            <a:chOff x="4974365" y="2175607"/>
            <a:chExt cx="1000127" cy="868363"/>
          </a:xfrm>
        </p:grpSpPr>
        <p:grpSp>
          <p:nvGrpSpPr>
            <p:cNvPr id="50" name="Group 17">
              <a:extLst>
                <a:ext uri="{FF2B5EF4-FFF2-40B4-BE49-F238E27FC236}">
                  <a16:creationId xmlns:a16="http://schemas.microsoft.com/office/drawing/2014/main" id="{80A2EC1E-6B76-5852-66F9-086BE90288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7891" y="2175607"/>
              <a:ext cx="736601" cy="868363"/>
              <a:chOff x="1247" y="1860"/>
              <a:chExt cx="464" cy="547"/>
            </a:xfrm>
          </p:grpSpPr>
          <p:sp>
            <p:nvSpPr>
              <p:cNvPr id="52" name="Rectangle 1">
                <a:extLst>
                  <a:ext uri="{FF2B5EF4-FFF2-40B4-BE49-F238E27FC236}">
                    <a16:creationId xmlns:a16="http://schemas.microsoft.com/office/drawing/2014/main" id="{D6B41E2A-9F85-DD44-E218-1237524820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7" y="1860"/>
                <a:ext cx="464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444500" indent="-4445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 18 </a:t>
                </a:r>
              </a:p>
              <a:p>
                <a:pPr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  </a:t>
                </a: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  <a:sym typeface="Wingdings" panose="05000000000000000000" pitchFamily="2" charset="2"/>
                  </a:rPr>
                  <a:t></a:t>
                </a:r>
                <a:endParaRPr lang="zh-TW" altLang="en-US" sz="2800">
                  <a:solidFill>
                    <a:srgbClr val="0066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53" name="Straight Connector 10">
                <a:extLst>
                  <a:ext uri="{FF2B5EF4-FFF2-40B4-BE49-F238E27FC236}">
                    <a16:creationId xmlns:a16="http://schemas.microsoft.com/office/drawing/2014/main" id="{5256E894-3D95-5B13-BDC0-29C800BB8B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60" y="2118"/>
                <a:ext cx="317" cy="0"/>
              </a:xfrm>
              <a:prstGeom prst="line">
                <a:avLst/>
              </a:prstGeom>
              <a:ln w="1905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1" name="文本框 108">
              <a:extLst>
                <a:ext uri="{FF2B5EF4-FFF2-40B4-BE49-F238E27FC236}">
                  <a16:creationId xmlns:a16="http://schemas.microsoft.com/office/drawing/2014/main" id="{1001B2D1-80BA-7EF0-3067-4B8B0BB330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74365" y="2330250"/>
              <a:ext cx="54374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2800">
                  <a:solidFill>
                    <a:srgbClr val="0066FF"/>
                  </a:solidFill>
                  <a:latin typeface="Arial" panose="020B0604020202020204" pitchFamily="34" charset="0"/>
                </a:rPr>
                <a:t>，</a:t>
              </a:r>
              <a:endParaRPr lang="zh-HK" altLang="en-US" sz="2800">
                <a:solidFill>
                  <a:srgbClr val="0066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54" name="组合 88">
            <a:extLst>
              <a:ext uri="{FF2B5EF4-FFF2-40B4-BE49-F238E27FC236}">
                <a16:creationId xmlns:a16="http://schemas.microsoft.com/office/drawing/2014/main" id="{7E167CB4-9E01-E547-7B88-9B002BB8E5F8}"/>
              </a:ext>
            </a:extLst>
          </p:cNvPr>
          <p:cNvGrpSpPr>
            <a:grpSpLocks/>
          </p:cNvGrpSpPr>
          <p:nvPr/>
        </p:nvGrpSpPr>
        <p:grpSpPr bwMode="auto">
          <a:xfrm>
            <a:off x="6877050" y="1862138"/>
            <a:ext cx="1000125" cy="868362"/>
            <a:chOff x="4974365" y="2175607"/>
            <a:chExt cx="1000127" cy="868363"/>
          </a:xfrm>
        </p:grpSpPr>
        <p:grpSp>
          <p:nvGrpSpPr>
            <p:cNvPr id="55" name="Group 17">
              <a:extLst>
                <a:ext uri="{FF2B5EF4-FFF2-40B4-BE49-F238E27FC236}">
                  <a16:creationId xmlns:a16="http://schemas.microsoft.com/office/drawing/2014/main" id="{A83EC50A-9772-848F-D950-EF352EABA0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7891" y="2175607"/>
              <a:ext cx="736601" cy="868363"/>
              <a:chOff x="1247" y="1860"/>
              <a:chExt cx="464" cy="547"/>
            </a:xfrm>
          </p:grpSpPr>
          <p:sp>
            <p:nvSpPr>
              <p:cNvPr id="57" name="Rectangle 1">
                <a:extLst>
                  <a:ext uri="{FF2B5EF4-FFF2-40B4-BE49-F238E27FC236}">
                    <a16:creationId xmlns:a16="http://schemas.microsoft.com/office/drawing/2014/main" id="{FF472130-D205-4621-21C3-F671F6F444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7" y="1860"/>
                <a:ext cx="464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444500" indent="-4445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 18 </a:t>
                </a:r>
              </a:p>
              <a:p>
                <a:pPr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 </a:t>
                </a:r>
                <a:r>
                  <a:rPr lang="en-US" altLang="zh-CN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10</a:t>
                </a:r>
                <a:endParaRPr lang="zh-TW" altLang="en-US" sz="2800">
                  <a:solidFill>
                    <a:srgbClr val="0066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58" name="Straight Connector 10">
                <a:extLst>
                  <a:ext uri="{FF2B5EF4-FFF2-40B4-BE49-F238E27FC236}">
                    <a16:creationId xmlns:a16="http://schemas.microsoft.com/office/drawing/2014/main" id="{2B505F3B-0AE1-2F1F-A2A1-D5E77E19542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42" y="2118"/>
                <a:ext cx="317" cy="0"/>
              </a:xfrm>
              <a:prstGeom prst="line">
                <a:avLst/>
              </a:prstGeom>
              <a:ln w="1905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" name="文本框 108">
              <a:extLst>
                <a:ext uri="{FF2B5EF4-FFF2-40B4-BE49-F238E27FC236}">
                  <a16:creationId xmlns:a16="http://schemas.microsoft.com/office/drawing/2014/main" id="{EABA2A42-64CC-D195-16AF-D3332177F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74365" y="2330250"/>
              <a:ext cx="39466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800">
                  <a:solidFill>
                    <a:srgbClr val="0066FF"/>
                  </a:solidFill>
                  <a:latin typeface="Arial" panose="020B0604020202020204" pitchFamily="34" charset="0"/>
                </a:rPr>
                <a:t>=</a:t>
              </a:r>
              <a:endParaRPr lang="zh-HK" altLang="en-US" sz="2800">
                <a:solidFill>
                  <a:srgbClr val="0066FF"/>
                </a:solidFill>
                <a:latin typeface="Arial" panose="020B0604020202020204" pitchFamily="34" charset="0"/>
              </a:endParaRPr>
            </a:p>
          </p:txBody>
        </p:sp>
      </p:grpSp>
      <p:cxnSp>
        <p:nvCxnSpPr>
          <p:cNvPr id="59" name="直接连接符 96">
            <a:extLst>
              <a:ext uri="{FF2B5EF4-FFF2-40B4-BE49-F238E27FC236}">
                <a16:creationId xmlns:a16="http://schemas.microsoft.com/office/drawing/2014/main" id="{1CBC8D61-9E3B-804B-BD33-3F67C6DEBD40}"/>
              </a:ext>
            </a:extLst>
          </p:cNvPr>
          <p:cNvCxnSpPr>
            <a:cxnSpLocks/>
          </p:cNvCxnSpPr>
          <p:nvPr/>
        </p:nvCxnSpPr>
        <p:spPr>
          <a:xfrm>
            <a:off x="2962275" y="2686050"/>
            <a:ext cx="1096963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组合 98">
            <a:extLst>
              <a:ext uri="{FF2B5EF4-FFF2-40B4-BE49-F238E27FC236}">
                <a16:creationId xmlns:a16="http://schemas.microsoft.com/office/drawing/2014/main" id="{22F2BEA5-7605-B5CB-369F-D541D63940E9}"/>
              </a:ext>
            </a:extLst>
          </p:cNvPr>
          <p:cNvGrpSpPr>
            <a:grpSpLocks/>
          </p:cNvGrpSpPr>
          <p:nvPr/>
        </p:nvGrpSpPr>
        <p:grpSpPr bwMode="auto">
          <a:xfrm>
            <a:off x="7754938" y="1862138"/>
            <a:ext cx="1112837" cy="868362"/>
            <a:chOff x="4974365" y="2175607"/>
            <a:chExt cx="1112840" cy="868363"/>
          </a:xfrm>
        </p:grpSpPr>
        <p:grpSp>
          <p:nvGrpSpPr>
            <p:cNvPr id="61" name="Group 17">
              <a:extLst>
                <a:ext uri="{FF2B5EF4-FFF2-40B4-BE49-F238E27FC236}">
                  <a16:creationId xmlns:a16="http://schemas.microsoft.com/office/drawing/2014/main" id="{E3C14A40-C7D7-0234-A65B-706A4EF26B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50604" y="2175607"/>
              <a:ext cx="736601" cy="868363"/>
              <a:chOff x="1318" y="1860"/>
              <a:chExt cx="464" cy="547"/>
            </a:xfrm>
          </p:grpSpPr>
          <p:sp>
            <p:nvSpPr>
              <p:cNvPr id="63" name="Rectangle 1">
                <a:extLst>
                  <a:ext uri="{FF2B5EF4-FFF2-40B4-BE49-F238E27FC236}">
                    <a16:creationId xmlns:a16="http://schemas.microsoft.com/office/drawing/2014/main" id="{B57895C9-846F-35AF-9065-4E47144D9F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8" y="1860"/>
                <a:ext cx="464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444500" indent="-4445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 9 </a:t>
                </a:r>
              </a:p>
              <a:p>
                <a:pPr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 </a:t>
                </a:r>
                <a:r>
                  <a:rPr lang="en-US" altLang="zh-CN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5</a:t>
                </a:r>
                <a:endParaRPr lang="zh-TW" altLang="en-US" sz="2800">
                  <a:solidFill>
                    <a:srgbClr val="0066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64" name="Straight Connector 10">
                <a:extLst>
                  <a:ext uri="{FF2B5EF4-FFF2-40B4-BE49-F238E27FC236}">
                    <a16:creationId xmlns:a16="http://schemas.microsoft.com/office/drawing/2014/main" id="{183597D0-6507-6831-C4FF-47E316A869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42" y="2118"/>
                <a:ext cx="317" cy="0"/>
              </a:xfrm>
              <a:prstGeom prst="line">
                <a:avLst/>
              </a:prstGeom>
              <a:ln w="1905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2" name="文本框 108">
              <a:extLst>
                <a:ext uri="{FF2B5EF4-FFF2-40B4-BE49-F238E27FC236}">
                  <a16:creationId xmlns:a16="http://schemas.microsoft.com/office/drawing/2014/main" id="{AF2AD1CF-83CC-175E-6A2E-53944555DD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74365" y="2330250"/>
              <a:ext cx="39466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800">
                  <a:solidFill>
                    <a:srgbClr val="0066FF"/>
                  </a:solidFill>
                  <a:latin typeface="Arial" panose="020B0604020202020204" pitchFamily="34" charset="0"/>
                </a:rPr>
                <a:t>=</a:t>
              </a:r>
              <a:endParaRPr lang="zh-HK" altLang="en-US" sz="2800">
                <a:solidFill>
                  <a:srgbClr val="0066FF"/>
                </a:solidFill>
                <a:latin typeface="Arial" panose="020B0604020202020204" pitchFamily="34" charset="0"/>
              </a:endParaRPr>
            </a:p>
          </p:txBody>
        </p:sp>
      </p:grpSp>
      <p:cxnSp>
        <p:nvCxnSpPr>
          <p:cNvPr id="65" name="直接连接符 105">
            <a:extLst>
              <a:ext uri="{FF2B5EF4-FFF2-40B4-BE49-F238E27FC236}">
                <a16:creationId xmlns:a16="http://schemas.microsoft.com/office/drawing/2014/main" id="{8EF9257B-E077-2784-9545-1D02CB5E3D92}"/>
              </a:ext>
            </a:extLst>
          </p:cNvPr>
          <p:cNvCxnSpPr>
            <a:cxnSpLocks/>
          </p:cNvCxnSpPr>
          <p:nvPr/>
        </p:nvCxnSpPr>
        <p:spPr>
          <a:xfrm>
            <a:off x="1631949" y="3829050"/>
            <a:ext cx="1008000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接连接符 106">
            <a:extLst>
              <a:ext uri="{FF2B5EF4-FFF2-40B4-BE49-F238E27FC236}">
                <a16:creationId xmlns:a16="http://schemas.microsoft.com/office/drawing/2014/main" id="{88F81E94-F509-772E-99CF-C2015F01074A}"/>
              </a:ext>
            </a:extLst>
          </p:cNvPr>
          <p:cNvCxnSpPr>
            <a:cxnSpLocks/>
          </p:cNvCxnSpPr>
          <p:nvPr/>
        </p:nvCxnSpPr>
        <p:spPr>
          <a:xfrm>
            <a:off x="1631949" y="4432300"/>
            <a:ext cx="1008000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7" name="组合 107">
            <a:extLst>
              <a:ext uri="{FF2B5EF4-FFF2-40B4-BE49-F238E27FC236}">
                <a16:creationId xmlns:a16="http://schemas.microsoft.com/office/drawing/2014/main" id="{6A05899F-74DA-EFBF-30B4-5A4060C27562}"/>
              </a:ext>
            </a:extLst>
          </p:cNvPr>
          <p:cNvGrpSpPr>
            <a:grpSpLocks/>
          </p:cNvGrpSpPr>
          <p:nvPr/>
        </p:nvGrpSpPr>
        <p:grpSpPr bwMode="auto">
          <a:xfrm>
            <a:off x="4106863" y="4210050"/>
            <a:ext cx="1184275" cy="868363"/>
            <a:chOff x="4210182" y="2101742"/>
            <a:chExt cx="1184581" cy="868363"/>
          </a:xfrm>
        </p:grpSpPr>
        <p:grpSp>
          <p:nvGrpSpPr>
            <p:cNvPr id="68" name="Group 17">
              <a:extLst>
                <a:ext uri="{FF2B5EF4-FFF2-40B4-BE49-F238E27FC236}">
                  <a16:creationId xmlns:a16="http://schemas.microsoft.com/office/drawing/2014/main" id="{E89D326A-9B7C-8DF5-B9A1-357DC769F8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53400" y="2101742"/>
              <a:ext cx="741363" cy="868363"/>
              <a:chOff x="1292" y="1864"/>
              <a:chExt cx="467" cy="547"/>
            </a:xfrm>
          </p:grpSpPr>
          <p:sp>
            <p:nvSpPr>
              <p:cNvPr id="70" name="Rectangle 1">
                <a:extLst>
                  <a:ext uri="{FF2B5EF4-FFF2-40B4-BE49-F238E27FC236}">
                    <a16:creationId xmlns:a16="http://schemas.microsoft.com/office/drawing/2014/main" id="{B2F10366-0487-0735-0D55-8959681F0C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2" y="1864"/>
                <a:ext cx="467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444500" indent="-4445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  <a:sym typeface="Wingdings" panose="05000000000000000000" pitchFamily="2" charset="2"/>
                  </a:rPr>
                  <a:t>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5</a:t>
                </a:r>
                <a:endParaRPr lang="zh-TW" altLang="en-US" sz="2800">
                  <a:solidFill>
                    <a:srgbClr val="0066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71" name="Straight Connector 10">
                <a:extLst>
                  <a:ext uri="{FF2B5EF4-FFF2-40B4-BE49-F238E27FC236}">
                    <a16:creationId xmlns:a16="http://schemas.microsoft.com/office/drawing/2014/main" id="{000AF0B7-D0BC-F9B5-102C-AC4E867A05C0}"/>
                  </a:ext>
                </a:extLst>
              </p:cNvPr>
              <p:cNvCxnSpPr/>
              <p:nvPr/>
            </p:nvCxnSpPr>
            <p:spPr>
              <a:xfrm>
                <a:off x="1380" y="2126"/>
                <a:ext cx="317" cy="0"/>
              </a:xfrm>
              <a:prstGeom prst="line">
                <a:avLst/>
              </a:prstGeom>
              <a:ln w="1905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9" name="文本框 108">
              <a:extLst>
                <a:ext uri="{FF2B5EF4-FFF2-40B4-BE49-F238E27FC236}">
                  <a16:creationId xmlns:a16="http://schemas.microsoft.com/office/drawing/2014/main" id="{C521E592-C226-2ADC-B556-BACC8A2DE1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0182" y="2212238"/>
              <a:ext cx="543890" cy="523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800">
                  <a:solidFill>
                    <a:srgbClr val="0066FF"/>
                  </a:solidFill>
                  <a:latin typeface="Arial" panose="020B0604020202020204" pitchFamily="34" charset="0"/>
                </a:rPr>
                <a:t>D.</a:t>
              </a:r>
              <a:endParaRPr lang="zh-HK" altLang="en-US" sz="2800">
                <a:solidFill>
                  <a:srgbClr val="0066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72" name="组合 115">
            <a:extLst>
              <a:ext uri="{FF2B5EF4-FFF2-40B4-BE49-F238E27FC236}">
                <a16:creationId xmlns:a16="http://schemas.microsoft.com/office/drawing/2014/main" id="{D9891491-6628-B305-D4BF-271CD302FA16}"/>
              </a:ext>
            </a:extLst>
          </p:cNvPr>
          <p:cNvGrpSpPr>
            <a:grpSpLocks/>
          </p:cNvGrpSpPr>
          <p:nvPr/>
        </p:nvGrpSpPr>
        <p:grpSpPr bwMode="auto">
          <a:xfrm>
            <a:off x="5140325" y="4205288"/>
            <a:ext cx="1047750" cy="868362"/>
            <a:chOff x="5253395" y="4649368"/>
            <a:chExt cx="1048543" cy="868362"/>
          </a:xfrm>
        </p:grpSpPr>
        <p:grpSp>
          <p:nvGrpSpPr>
            <p:cNvPr id="73" name="Group 17">
              <a:extLst>
                <a:ext uri="{FF2B5EF4-FFF2-40B4-BE49-F238E27FC236}">
                  <a16:creationId xmlns:a16="http://schemas.microsoft.com/office/drawing/2014/main" id="{823FC499-29CB-B894-EB4E-04E93F3AB2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60576" y="4649368"/>
              <a:ext cx="741362" cy="868362"/>
              <a:chOff x="1250" y="1876"/>
              <a:chExt cx="467" cy="547"/>
            </a:xfrm>
          </p:grpSpPr>
          <p:sp>
            <p:nvSpPr>
              <p:cNvPr id="75" name="Rectangle 1">
                <a:extLst>
                  <a:ext uri="{FF2B5EF4-FFF2-40B4-BE49-F238E27FC236}">
                    <a16:creationId xmlns:a16="http://schemas.microsoft.com/office/drawing/2014/main" id="{1B07669C-3EFB-FBF7-89B8-C172A248A5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0" y="1876"/>
                <a:ext cx="467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444500" indent="-4445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  <a:sym typeface="Wingdings" panose="05000000000000000000" pitchFamily="2" charset="2"/>
                  </a:rPr>
                  <a:t>9</a:t>
                </a:r>
                <a:r>
                  <a:rPr lang="en-US" altLang="zh-TW" sz="2800">
                    <a:solidFill>
                      <a:srgbClr val="000000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 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5</a:t>
                </a:r>
                <a:endParaRPr lang="zh-TW" altLang="en-US" sz="2800">
                  <a:solidFill>
                    <a:srgbClr val="0066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76" name="Straight Connector 10">
                <a:extLst>
                  <a:ext uri="{FF2B5EF4-FFF2-40B4-BE49-F238E27FC236}">
                    <a16:creationId xmlns:a16="http://schemas.microsoft.com/office/drawing/2014/main" id="{C89F2930-C786-73B4-14BF-ED1667386577}"/>
                  </a:ext>
                </a:extLst>
              </p:cNvPr>
              <p:cNvCxnSpPr/>
              <p:nvPr/>
            </p:nvCxnSpPr>
            <p:spPr>
              <a:xfrm>
                <a:off x="1338" y="2138"/>
                <a:ext cx="317" cy="0"/>
              </a:xfrm>
              <a:prstGeom prst="line">
                <a:avLst/>
              </a:prstGeom>
              <a:ln w="1905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4" name="Rectangle 1">
              <a:extLst>
                <a:ext uri="{FF2B5EF4-FFF2-40B4-BE49-F238E27FC236}">
                  <a16:creationId xmlns:a16="http://schemas.microsoft.com/office/drawing/2014/main" id="{60980B67-664E-B94F-9F7A-BEF8F47F7C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395" y="4847215"/>
              <a:ext cx="503237" cy="480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44500" indent="-4445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zh-TW" sz="2800">
                  <a:solidFill>
                    <a:srgbClr val="0066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=</a:t>
              </a:r>
              <a:endParaRPr lang="en-US" altLang="zh-TW" sz="28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77" name="Rectangle 1">
            <a:extLst>
              <a:ext uri="{FF2B5EF4-FFF2-40B4-BE49-F238E27FC236}">
                <a16:creationId xmlns:a16="http://schemas.microsoft.com/office/drawing/2014/main" id="{B2D31F0A-AB37-7CCD-A69A-105E5A7B4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2975" y="4402138"/>
            <a:ext cx="21621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zh-TW" altLang="en-US" sz="28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zh-CN" altLang="en-US" sz="28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是假分數。</a:t>
            </a:r>
            <a:endParaRPr lang="en-US" altLang="zh-TW" sz="280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8" name="文本框 128">
            <a:extLst>
              <a:ext uri="{FF2B5EF4-FFF2-40B4-BE49-F238E27FC236}">
                <a16:creationId xmlns:a16="http://schemas.microsoft.com/office/drawing/2014/main" id="{10738FCB-1FC8-7B7A-1E5F-F3BD7679D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255" y="3864467"/>
            <a:ext cx="6429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3600" b="1">
                <a:solidFill>
                  <a:srgbClr val="0066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</a:t>
            </a:r>
            <a:endParaRPr lang="zh-CN" altLang="en-US" sz="3600" b="1">
              <a:solidFill>
                <a:srgbClr val="0066FF"/>
              </a:solidFill>
              <a:latin typeface="Arial" panose="020B0604020202020204" pitchFamily="34" charset="0"/>
            </a:endParaRPr>
          </a:p>
        </p:txBody>
      </p:sp>
      <p:cxnSp>
        <p:nvCxnSpPr>
          <p:cNvPr id="79" name="直接连接符 129">
            <a:extLst>
              <a:ext uri="{FF2B5EF4-FFF2-40B4-BE49-F238E27FC236}">
                <a16:creationId xmlns:a16="http://schemas.microsoft.com/office/drawing/2014/main" id="{36AA62B1-F410-8154-E407-92AB4C4B0EDE}"/>
              </a:ext>
            </a:extLst>
          </p:cNvPr>
          <p:cNvCxnSpPr>
            <a:cxnSpLocks/>
          </p:cNvCxnSpPr>
          <p:nvPr/>
        </p:nvCxnSpPr>
        <p:spPr>
          <a:xfrm>
            <a:off x="1631949" y="3257550"/>
            <a:ext cx="1008000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组合 130">
            <a:extLst>
              <a:ext uri="{FF2B5EF4-FFF2-40B4-BE49-F238E27FC236}">
                <a16:creationId xmlns:a16="http://schemas.microsoft.com/office/drawing/2014/main" id="{CC77FDF9-44FF-0334-7ECC-8781234AE605}"/>
              </a:ext>
            </a:extLst>
          </p:cNvPr>
          <p:cNvGrpSpPr>
            <a:grpSpLocks/>
          </p:cNvGrpSpPr>
          <p:nvPr/>
        </p:nvGrpSpPr>
        <p:grpSpPr bwMode="auto">
          <a:xfrm>
            <a:off x="4097338" y="2606675"/>
            <a:ext cx="1098550" cy="868363"/>
            <a:chOff x="3971552" y="1956532"/>
            <a:chExt cx="1098856" cy="868363"/>
          </a:xfrm>
        </p:grpSpPr>
        <p:grpSp>
          <p:nvGrpSpPr>
            <p:cNvPr id="81" name="Group 17">
              <a:extLst>
                <a:ext uri="{FF2B5EF4-FFF2-40B4-BE49-F238E27FC236}">
                  <a16:creationId xmlns:a16="http://schemas.microsoft.com/office/drawing/2014/main" id="{D01E407A-81EA-378F-3950-61D918A2DD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9045" y="1956532"/>
              <a:ext cx="741363" cy="868363"/>
              <a:chOff x="1238" y="1864"/>
              <a:chExt cx="467" cy="547"/>
            </a:xfrm>
          </p:grpSpPr>
          <p:sp>
            <p:nvSpPr>
              <p:cNvPr id="83" name="Rectangle 1">
                <a:extLst>
                  <a:ext uri="{FF2B5EF4-FFF2-40B4-BE49-F238E27FC236}">
                    <a16:creationId xmlns:a16="http://schemas.microsoft.com/office/drawing/2014/main" id="{D26FC808-478A-05CE-F20A-1127695464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8" y="1864"/>
                <a:ext cx="467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444500" indent="-4445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  <a:sym typeface="Wingdings" panose="05000000000000000000" pitchFamily="2" charset="2"/>
                  </a:rPr>
                  <a:t></a:t>
                </a: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 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zh-CN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5</a:t>
                </a:r>
                <a:endParaRPr lang="zh-TW" altLang="en-US" sz="2800">
                  <a:solidFill>
                    <a:srgbClr val="0066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84" name="Straight Connector 10">
                <a:extLst>
                  <a:ext uri="{FF2B5EF4-FFF2-40B4-BE49-F238E27FC236}">
                    <a16:creationId xmlns:a16="http://schemas.microsoft.com/office/drawing/2014/main" id="{9F54EBC8-CF30-BC6D-8F21-0FFC35E945CE}"/>
                  </a:ext>
                </a:extLst>
              </p:cNvPr>
              <p:cNvCxnSpPr/>
              <p:nvPr/>
            </p:nvCxnSpPr>
            <p:spPr>
              <a:xfrm>
                <a:off x="1320" y="2126"/>
                <a:ext cx="317" cy="0"/>
              </a:xfrm>
              <a:prstGeom prst="line">
                <a:avLst/>
              </a:prstGeom>
              <a:ln w="1905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2" name="文本框 108">
              <a:extLst>
                <a:ext uri="{FF2B5EF4-FFF2-40B4-BE49-F238E27FC236}">
                  <a16:creationId xmlns:a16="http://schemas.microsoft.com/office/drawing/2014/main" id="{4D71E235-C88E-C3FB-3F0F-AAFF17A986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1552" y="2067028"/>
              <a:ext cx="5229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800">
                  <a:solidFill>
                    <a:srgbClr val="0066FF"/>
                  </a:solidFill>
                  <a:latin typeface="Arial" panose="020B0604020202020204" pitchFamily="34" charset="0"/>
                </a:rPr>
                <a:t>B.</a:t>
              </a:r>
              <a:endParaRPr lang="zh-HK" altLang="en-US" sz="2800">
                <a:solidFill>
                  <a:srgbClr val="0066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85" name="组合 135">
            <a:extLst>
              <a:ext uri="{FF2B5EF4-FFF2-40B4-BE49-F238E27FC236}">
                <a16:creationId xmlns:a16="http://schemas.microsoft.com/office/drawing/2014/main" id="{E692FC57-762E-EBF6-DD94-EDFC89843CBD}"/>
              </a:ext>
            </a:extLst>
          </p:cNvPr>
          <p:cNvGrpSpPr>
            <a:grpSpLocks/>
          </p:cNvGrpSpPr>
          <p:nvPr/>
        </p:nvGrpSpPr>
        <p:grpSpPr bwMode="auto">
          <a:xfrm>
            <a:off x="5057775" y="2598738"/>
            <a:ext cx="1000125" cy="868362"/>
            <a:chOff x="4974365" y="2175607"/>
            <a:chExt cx="1000127" cy="868363"/>
          </a:xfrm>
        </p:grpSpPr>
        <p:grpSp>
          <p:nvGrpSpPr>
            <p:cNvPr id="86" name="Group 17">
              <a:extLst>
                <a:ext uri="{FF2B5EF4-FFF2-40B4-BE49-F238E27FC236}">
                  <a16:creationId xmlns:a16="http://schemas.microsoft.com/office/drawing/2014/main" id="{546E482A-E3B6-1510-00C4-6C2036CB3A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7891" y="2175607"/>
              <a:ext cx="736601" cy="868363"/>
              <a:chOff x="1247" y="1860"/>
              <a:chExt cx="464" cy="547"/>
            </a:xfrm>
          </p:grpSpPr>
          <p:sp>
            <p:nvSpPr>
              <p:cNvPr id="88" name="Rectangle 1">
                <a:extLst>
                  <a:ext uri="{FF2B5EF4-FFF2-40B4-BE49-F238E27FC236}">
                    <a16:creationId xmlns:a16="http://schemas.microsoft.com/office/drawing/2014/main" id="{37CD20BD-B4DD-9374-2C22-0DF49C5FB6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7" y="1860"/>
                <a:ext cx="464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444500" indent="-4445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  3 </a:t>
                </a:r>
              </a:p>
              <a:p>
                <a:pPr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  </a:t>
                </a:r>
                <a:r>
                  <a:rPr lang="en-US" altLang="zh-CN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5</a:t>
                </a:r>
                <a:endParaRPr lang="zh-TW" altLang="en-US" sz="2800">
                  <a:solidFill>
                    <a:srgbClr val="0066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89" name="Straight Connector 10">
                <a:extLst>
                  <a:ext uri="{FF2B5EF4-FFF2-40B4-BE49-F238E27FC236}">
                    <a16:creationId xmlns:a16="http://schemas.microsoft.com/office/drawing/2014/main" id="{238A6BD0-0DEC-1FCB-0D71-209D274DFF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42" y="2118"/>
                <a:ext cx="317" cy="0"/>
              </a:xfrm>
              <a:prstGeom prst="line">
                <a:avLst/>
              </a:prstGeom>
              <a:ln w="1905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7" name="文本框 108">
              <a:extLst>
                <a:ext uri="{FF2B5EF4-FFF2-40B4-BE49-F238E27FC236}">
                  <a16:creationId xmlns:a16="http://schemas.microsoft.com/office/drawing/2014/main" id="{40C1671F-2CF6-258A-7C25-3B00F6B633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74365" y="2330250"/>
              <a:ext cx="39466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800">
                  <a:solidFill>
                    <a:srgbClr val="0066FF"/>
                  </a:solidFill>
                  <a:latin typeface="Arial" panose="020B0604020202020204" pitchFamily="34" charset="0"/>
                </a:rPr>
                <a:t>=</a:t>
              </a:r>
              <a:endParaRPr lang="zh-HK" altLang="en-US" sz="2800">
                <a:solidFill>
                  <a:srgbClr val="0066FF"/>
                </a:solidFill>
                <a:latin typeface="Arial" panose="020B0604020202020204" pitchFamily="34" charset="0"/>
              </a:endParaRPr>
            </a:p>
          </p:txBody>
        </p:sp>
      </p:grpSp>
      <p:cxnSp>
        <p:nvCxnSpPr>
          <p:cNvPr id="90" name="直接连接符 140">
            <a:extLst>
              <a:ext uri="{FF2B5EF4-FFF2-40B4-BE49-F238E27FC236}">
                <a16:creationId xmlns:a16="http://schemas.microsoft.com/office/drawing/2014/main" id="{8C1B902D-29EA-D9D0-EE02-FD705D74C7DA}"/>
              </a:ext>
            </a:extLst>
          </p:cNvPr>
          <p:cNvCxnSpPr>
            <a:cxnSpLocks/>
          </p:cNvCxnSpPr>
          <p:nvPr/>
        </p:nvCxnSpPr>
        <p:spPr>
          <a:xfrm>
            <a:off x="2974775" y="3248025"/>
            <a:ext cx="1096963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组合 141">
            <a:extLst>
              <a:ext uri="{FF2B5EF4-FFF2-40B4-BE49-F238E27FC236}">
                <a16:creationId xmlns:a16="http://schemas.microsoft.com/office/drawing/2014/main" id="{B2CF9588-E30C-4E4B-FA21-EC10F0EAFB06}"/>
              </a:ext>
            </a:extLst>
          </p:cNvPr>
          <p:cNvGrpSpPr>
            <a:grpSpLocks/>
          </p:cNvGrpSpPr>
          <p:nvPr/>
        </p:nvGrpSpPr>
        <p:grpSpPr bwMode="auto">
          <a:xfrm>
            <a:off x="5895975" y="2622550"/>
            <a:ext cx="1000125" cy="868363"/>
            <a:chOff x="4974365" y="2175607"/>
            <a:chExt cx="1000127" cy="868363"/>
          </a:xfrm>
        </p:grpSpPr>
        <p:grpSp>
          <p:nvGrpSpPr>
            <p:cNvPr id="92" name="Group 17">
              <a:extLst>
                <a:ext uri="{FF2B5EF4-FFF2-40B4-BE49-F238E27FC236}">
                  <a16:creationId xmlns:a16="http://schemas.microsoft.com/office/drawing/2014/main" id="{3069AEC3-E1FF-A5EE-89EA-6217D5AE20B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7891" y="2175607"/>
              <a:ext cx="736601" cy="868363"/>
              <a:chOff x="1247" y="1860"/>
              <a:chExt cx="464" cy="547"/>
            </a:xfrm>
          </p:grpSpPr>
          <p:sp>
            <p:nvSpPr>
              <p:cNvPr id="94" name="Rectangle 1">
                <a:extLst>
                  <a:ext uri="{FF2B5EF4-FFF2-40B4-BE49-F238E27FC236}">
                    <a16:creationId xmlns:a16="http://schemas.microsoft.com/office/drawing/2014/main" id="{54ACE452-56B9-2DB6-9853-D318E1B394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7" y="1860"/>
                <a:ext cx="464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444500" indent="-4445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 18 </a:t>
                </a:r>
              </a:p>
              <a:p>
                <a:pPr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  </a:t>
                </a: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  <a:sym typeface="Wingdings" panose="05000000000000000000" pitchFamily="2" charset="2"/>
                  </a:rPr>
                  <a:t></a:t>
                </a:r>
                <a:endParaRPr lang="zh-TW" altLang="en-US" sz="2800">
                  <a:solidFill>
                    <a:srgbClr val="0066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95" name="Straight Connector 10">
                <a:extLst>
                  <a:ext uri="{FF2B5EF4-FFF2-40B4-BE49-F238E27FC236}">
                    <a16:creationId xmlns:a16="http://schemas.microsoft.com/office/drawing/2014/main" id="{9C5904B2-B8B1-CF3F-C834-BD3489442E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60" y="2118"/>
                <a:ext cx="317" cy="0"/>
              </a:xfrm>
              <a:prstGeom prst="line">
                <a:avLst/>
              </a:prstGeom>
              <a:ln w="1905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3" name="文本框 108">
              <a:extLst>
                <a:ext uri="{FF2B5EF4-FFF2-40B4-BE49-F238E27FC236}">
                  <a16:creationId xmlns:a16="http://schemas.microsoft.com/office/drawing/2014/main" id="{686C2D9C-8E80-0391-C27C-6CB49D695B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74365" y="2330250"/>
              <a:ext cx="54374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2800">
                  <a:solidFill>
                    <a:srgbClr val="0066FF"/>
                  </a:solidFill>
                  <a:latin typeface="Arial" panose="020B0604020202020204" pitchFamily="34" charset="0"/>
                </a:rPr>
                <a:t>，</a:t>
              </a:r>
              <a:endParaRPr lang="zh-HK" altLang="en-US" sz="2800">
                <a:solidFill>
                  <a:srgbClr val="0066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96" name="组合 146">
            <a:extLst>
              <a:ext uri="{FF2B5EF4-FFF2-40B4-BE49-F238E27FC236}">
                <a16:creationId xmlns:a16="http://schemas.microsoft.com/office/drawing/2014/main" id="{895B7009-01DD-2496-A88F-87869BF9523F}"/>
              </a:ext>
            </a:extLst>
          </p:cNvPr>
          <p:cNvGrpSpPr>
            <a:grpSpLocks/>
          </p:cNvGrpSpPr>
          <p:nvPr/>
        </p:nvGrpSpPr>
        <p:grpSpPr bwMode="auto">
          <a:xfrm>
            <a:off x="6875463" y="2605088"/>
            <a:ext cx="1000125" cy="868362"/>
            <a:chOff x="4974365" y="2175607"/>
            <a:chExt cx="1000127" cy="868363"/>
          </a:xfrm>
        </p:grpSpPr>
        <p:grpSp>
          <p:nvGrpSpPr>
            <p:cNvPr id="97" name="Group 17">
              <a:extLst>
                <a:ext uri="{FF2B5EF4-FFF2-40B4-BE49-F238E27FC236}">
                  <a16:creationId xmlns:a16="http://schemas.microsoft.com/office/drawing/2014/main" id="{D0F07DED-A95C-DB59-8CE0-66A3052B4A7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7891" y="2175607"/>
              <a:ext cx="736601" cy="868363"/>
              <a:chOff x="1247" y="1860"/>
              <a:chExt cx="464" cy="547"/>
            </a:xfrm>
          </p:grpSpPr>
          <p:sp>
            <p:nvSpPr>
              <p:cNvPr id="99" name="Rectangle 1">
                <a:extLst>
                  <a:ext uri="{FF2B5EF4-FFF2-40B4-BE49-F238E27FC236}">
                    <a16:creationId xmlns:a16="http://schemas.microsoft.com/office/drawing/2014/main" id="{0430B6FD-E540-8B4A-195D-87FA4BE3F8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7" y="1860"/>
                <a:ext cx="464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444500" indent="-4445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 18 </a:t>
                </a:r>
              </a:p>
              <a:p>
                <a:pPr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 </a:t>
                </a:r>
                <a:r>
                  <a:rPr lang="en-US" altLang="zh-CN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30</a:t>
                </a:r>
                <a:endParaRPr lang="zh-TW" altLang="en-US" sz="2800">
                  <a:solidFill>
                    <a:srgbClr val="0066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100" name="Straight Connector 10">
                <a:extLst>
                  <a:ext uri="{FF2B5EF4-FFF2-40B4-BE49-F238E27FC236}">
                    <a16:creationId xmlns:a16="http://schemas.microsoft.com/office/drawing/2014/main" id="{10CD9379-008A-BE06-EB78-AD9AAE89BD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42" y="2118"/>
                <a:ext cx="317" cy="0"/>
              </a:xfrm>
              <a:prstGeom prst="line">
                <a:avLst/>
              </a:prstGeom>
              <a:ln w="1905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8" name="文本框 108">
              <a:extLst>
                <a:ext uri="{FF2B5EF4-FFF2-40B4-BE49-F238E27FC236}">
                  <a16:creationId xmlns:a16="http://schemas.microsoft.com/office/drawing/2014/main" id="{136AFF9D-D181-E712-2E49-BBF8C2CF32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74365" y="2330250"/>
              <a:ext cx="39466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800">
                  <a:solidFill>
                    <a:srgbClr val="0066FF"/>
                  </a:solidFill>
                  <a:latin typeface="Arial" panose="020B0604020202020204" pitchFamily="34" charset="0"/>
                </a:rPr>
                <a:t>=</a:t>
              </a:r>
              <a:endParaRPr lang="zh-HK" altLang="en-US" sz="2800">
                <a:solidFill>
                  <a:srgbClr val="0066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01" name="组合 151">
            <a:extLst>
              <a:ext uri="{FF2B5EF4-FFF2-40B4-BE49-F238E27FC236}">
                <a16:creationId xmlns:a16="http://schemas.microsoft.com/office/drawing/2014/main" id="{E3A7C34D-2B93-D812-CF54-3E1253E4BBE7}"/>
              </a:ext>
            </a:extLst>
          </p:cNvPr>
          <p:cNvGrpSpPr>
            <a:grpSpLocks/>
          </p:cNvGrpSpPr>
          <p:nvPr/>
        </p:nvGrpSpPr>
        <p:grpSpPr bwMode="auto">
          <a:xfrm>
            <a:off x="7775575" y="2593975"/>
            <a:ext cx="1112838" cy="868363"/>
            <a:chOff x="4974365" y="2175607"/>
            <a:chExt cx="1112840" cy="868363"/>
          </a:xfrm>
        </p:grpSpPr>
        <p:grpSp>
          <p:nvGrpSpPr>
            <p:cNvPr id="102" name="Group 17">
              <a:extLst>
                <a:ext uri="{FF2B5EF4-FFF2-40B4-BE49-F238E27FC236}">
                  <a16:creationId xmlns:a16="http://schemas.microsoft.com/office/drawing/2014/main" id="{99D24014-0752-FDC1-1595-ECA9485F65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50604" y="2175607"/>
              <a:ext cx="736601" cy="868363"/>
              <a:chOff x="1318" y="1860"/>
              <a:chExt cx="464" cy="547"/>
            </a:xfrm>
          </p:grpSpPr>
          <p:sp>
            <p:nvSpPr>
              <p:cNvPr id="104" name="Rectangle 1">
                <a:extLst>
                  <a:ext uri="{FF2B5EF4-FFF2-40B4-BE49-F238E27FC236}">
                    <a16:creationId xmlns:a16="http://schemas.microsoft.com/office/drawing/2014/main" id="{D7425B45-851E-99EE-2ED7-E2A2B56AED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8" y="1860"/>
                <a:ext cx="464" cy="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444500" indent="-4445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 3 </a:t>
                </a:r>
              </a:p>
              <a:p>
                <a:pPr eaLnBrk="1" hangingPunct="1">
                  <a:lnSpc>
                    <a:spcPct val="90000"/>
                  </a:lnSpc>
                </a:pPr>
                <a:r>
                  <a:rPr lang="en-US" altLang="zh-TW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 </a:t>
                </a:r>
                <a:r>
                  <a:rPr lang="en-US" altLang="zh-CN" sz="280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5</a:t>
                </a:r>
                <a:endParaRPr lang="zh-TW" altLang="en-US" sz="2800">
                  <a:solidFill>
                    <a:srgbClr val="0066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105" name="Straight Connector 10">
                <a:extLst>
                  <a:ext uri="{FF2B5EF4-FFF2-40B4-BE49-F238E27FC236}">
                    <a16:creationId xmlns:a16="http://schemas.microsoft.com/office/drawing/2014/main" id="{E2210D54-6A52-C97A-B24E-34CF9F4DF7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42" y="2118"/>
                <a:ext cx="317" cy="0"/>
              </a:xfrm>
              <a:prstGeom prst="line">
                <a:avLst/>
              </a:prstGeom>
              <a:ln w="1905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3" name="文本框 108">
              <a:extLst>
                <a:ext uri="{FF2B5EF4-FFF2-40B4-BE49-F238E27FC236}">
                  <a16:creationId xmlns:a16="http://schemas.microsoft.com/office/drawing/2014/main" id="{4C48391B-60F0-3994-C4C7-D98D1BAF17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74365" y="2330250"/>
              <a:ext cx="39466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800">
                  <a:solidFill>
                    <a:srgbClr val="0066FF"/>
                  </a:solidFill>
                  <a:latin typeface="Arial" panose="020B0604020202020204" pitchFamily="34" charset="0"/>
                </a:rPr>
                <a:t>=</a:t>
              </a:r>
              <a:endParaRPr lang="zh-HK" altLang="en-US" sz="2800">
                <a:solidFill>
                  <a:srgbClr val="0066FF"/>
                </a:solidFill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823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5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30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5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500"/>
                            </p:stCondLst>
                            <p:childTnLst>
                              <p:par>
                                <p:cTn id="1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00"/>
                            </p:stCondLst>
                            <p:childTnLst>
                              <p:par>
                                <p:cTn id="1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000"/>
                            </p:stCondLst>
                            <p:childTnLst>
                              <p:par>
                                <p:cTn id="1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500"/>
                            </p:stCondLst>
                            <p:childTnLst>
                              <p:par>
                                <p:cTn id="1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2000"/>
                            </p:stCondLst>
                            <p:childTnLst>
                              <p:par>
                                <p:cTn id="1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2500"/>
                            </p:stCondLst>
                            <p:childTnLst>
                              <p:par>
                                <p:cTn id="1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3500"/>
                            </p:stCondLst>
                            <p:childTnLst>
                              <p:par>
                                <p:cTn id="2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500"/>
                            </p:stCondLst>
                            <p:childTnLst>
                              <p:par>
                                <p:cTn id="25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5" grpId="0" animBg="1"/>
      <p:bldP spid="5" grpId="1" animBg="1"/>
      <p:bldP spid="8" grpId="0" animBg="1"/>
      <p:bldP spid="8" grpId="1" animBg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77" grpId="0"/>
      <p:bldP spid="77" grpId="1"/>
      <p:bldP spid="78" grpId="0"/>
      <p:bldP spid="78" grpId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166</Words>
  <Application>Microsoft Office PowerPoint</Application>
  <PresentationFormat>全屏显示(4:3)</PresentationFormat>
  <Paragraphs>65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佈景主題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2022-08-08T02:14:21Z</dcterms:created>
  <dcterms:modified xsi:type="dcterms:W3CDTF">2022-08-08T02:14:23Z</dcterms:modified>
</cp:coreProperties>
</file>