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A00"/>
    <a:srgbClr val="0066FF"/>
    <a:srgbClr val="FBEDEB"/>
    <a:srgbClr val="EBE6FE"/>
    <a:srgbClr val="009600"/>
    <a:srgbClr val="336600"/>
    <a:srgbClr val="339966"/>
    <a:srgbClr val="FFE8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70" autoAdjust="0"/>
    <p:restoredTop sz="95394" autoAdjust="0"/>
  </p:normalViewPr>
  <p:slideViewPr>
    <p:cSldViewPr>
      <p:cViewPr varScale="1">
        <p:scale>
          <a:sx n="68" d="100"/>
          <a:sy n="68" d="100"/>
        </p:scale>
        <p:origin x="18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BD9089A4-B97C-4D31-A2DF-A83908099F7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C0A4B2C-58CA-404A-A939-C7ECA27ABB6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8AB8FFEC-D0C2-44E5-B5B3-EE3F55B193B0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A19CD458-5626-4DCD-BDCE-2C6954937FA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873ED049-FF35-4339-8CC8-144FA0C3A5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3B5DC94-4BC0-4F76-BE4A-D4AB10056DC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DB5391-345D-472C-8212-04DC9AE253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E4A9FB9-6BE7-43F7-8206-77533A63EEB1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7A3C94B-DCA8-4DAC-9A21-7AC87A0DC8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1846D82-81C8-41DE-AE0A-DD96431C74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F8D4EE-9AB2-4365-9BB3-1DDC9AFBD9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13697F4-9E36-4398-9DAB-76F3001B04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1351317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2F53B8-75CD-4D28-8E44-2F6741FEE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C81CA76-87FA-4887-82B7-B02024DC9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918605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C7A4779-9B4F-4D3F-BCA9-6775EF4A1C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6455099-4772-4E7E-A8CC-E73EFC2148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994406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456DB6-FED0-4A45-A836-0E1312C55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D24F3C8-24F4-4C7A-AC52-FFB1301B6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83011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0BD595-2B6C-48B6-B628-EDD24B49A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3626E9A-7BC1-4834-A44B-9EBFEFD47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15749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D26D53-2890-42B3-B2A2-A039FAE50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804CC64-CC5A-4105-8D6E-869C440E32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7FD5CC9-8FD7-4952-8297-0EE543E9BD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055904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33883F-AA41-4F5C-8721-6E1FC99C4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1284822-1C00-46C9-B5C9-9DD417318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CB94573-741B-4875-B817-A334A92C8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0A26B8B-3B74-4EBF-851B-A1956C0B14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4F5C81AC-B224-45D8-9CDB-4AD6DBD8E3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366352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4783C63-13B9-4AB0-82EF-5519095BA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566588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1377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8DD3D9C-1811-4765-AE34-8DCD0C663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4CD1463-DF9A-41CE-880C-E23B95319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D582A12-6B37-47D2-BCE4-2FDB6E77E9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117899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CA5F3C-D661-42C9-A521-BF6FBA81C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EFD4D21-F020-416D-957D-CBDE7A6DD1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4EA1C9B-58D8-41A8-8038-A20A283FDB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719592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610AA32-E76F-40DD-A926-9A3470D6FC0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B94D4DB8-6BCE-4337-8D37-0D6D1022A23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>
            <a:extLst>
              <a:ext uri="{FF2B5EF4-FFF2-40B4-BE49-F238E27FC236}">
                <a16:creationId xmlns:a16="http://schemas.microsoft.com/office/drawing/2014/main" id="{5E412ADC-9A3F-4404-8F82-55D27D3A4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908050"/>
            <a:ext cx="7920038" cy="498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8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1</a:t>
            </a:r>
            <a:r>
              <a:rPr lang="en-US" altLang="zh-CN" sz="2800" dirty="0">
                <a:ea typeface="標楷體" panose="03000509000000000000" pitchFamily="65" charset="-120"/>
              </a:rPr>
              <a:t>7</a:t>
            </a:r>
            <a:r>
              <a:rPr lang="en-US" altLang="zh-TW" sz="2800" dirty="0">
                <a:ea typeface="標楷體" panose="03000509000000000000" pitchFamily="65" charset="-120"/>
              </a:rPr>
              <a:t>. </a:t>
            </a:r>
          </a:p>
          <a:p>
            <a:pPr eaLnBrk="1" hangingPunct="1">
              <a:spcAft>
                <a:spcPts val="1800"/>
              </a:spcAft>
            </a:pP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1800"/>
              </a:spcAft>
            </a:pP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       把一個長方體盒子展開後，得出一摺紙圖樣，如上圖所示。如果摺紙圖樣中寫着字母「</a:t>
            </a:r>
            <a:r>
              <a:rPr lang="en-US" altLang="zh-TW" sz="2800" dirty="0">
                <a:ea typeface="標楷體" panose="03000509000000000000" pitchFamily="65" charset="-120"/>
              </a:rPr>
              <a:t>P</a:t>
            </a:r>
            <a:r>
              <a:rPr lang="zh-TW" altLang="en-US" sz="2800" dirty="0">
                <a:ea typeface="標楷體" panose="03000509000000000000" pitchFamily="65" charset="-120"/>
              </a:rPr>
              <a:t>」的一面是盒子的頂部，那麼在它的底部是哪一個字母？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A. Q				B. R 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C. S				D. T</a:t>
            </a:r>
            <a:r>
              <a:rPr lang="en-US" altLang="zh-TW" sz="2800" dirty="0">
                <a:solidFill>
                  <a:srgbClr val="0066FF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6DD4E705-00D7-4DEA-988D-66F31C8D5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5186" y="5229200"/>
            <a:ext cx="503238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EBBD5CE0-20A9-4B88-801B-E32D9FAB4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7886" y="5262538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D</a:t>
            </a:r>
          </a:p>
        </p:txBody>
      </p:sp>
      <p:sp>
        <p:nvSpPr>
          <p:cNvPr id="3077" name="Text Box 53">
            <a:extLst>
              <a:ext uri="{FF2B5EF4-FFF2-40B4-BE49-F238E27FC236}">
                <a16:creationId xmlns:a16="http://schemas.microsoft.com/office/drawing/2014/main" id="{EA05FF62-8AFA-4ED9-822D-29D8B1465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二</a:t>
            </a:r>
            <a:r>
              <a:rPr lang="en-US" altLang="zh-TW" sz="3400" b="1"/>
              <a:t>)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id="{6FCAFB58-E65F-4E95-928E-DA7A90B53CAE}"/>
              </a:ext>
            </a:extLst>
          </p:cNvPr>
          <p:cNvGrpSpPr>
            <a:grpSpLocks/>
          </p:cNvGrpSpPr>
          <p:nvPr/>
        </p:nvGrpSpPr>
        <p:grpSpPr bwMode="auto">
          <a:xfrm>
            <a:off x="4762500" y="1246188"/>
            <a:ext cx="2879725" cy="1287462"/>
            <a:chOff x="4469336" y="1772816"/>
            <a:chExt cx="2879600" cy="1288313"/>
          </a:xfrm>
        </p:grpSpPr>
        <p:grpSp>
          <p:nvGrpSpPr>
            <p:cNvPr id="3217" name="组合 6">
              <a:extLst>
                <a:ext uri="{FF2B5EF4-FFF2-40B4-BE49-F238E27FC236}">
                  <a16:creationId xmlns:a16="http://schemas.microsoft.com/office/drawing/2014/main" id="{A457642D-2B98-4E4B-8EB9-E8451C1CB2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69336" y="1772816"/>
              <a:ext cx="2879600" cy="1288313"/>
              <a:chOff x="3864800" y="1041469"/>
              <a:chExt cx="2879600" cy="1288313"/>
            </a:xfrm>
          </p:grpSpPr>
          <p:sp>
            <p:nvSpPr>
              <p:cNvPr id="3224" name="矩形 4">
                <a:extLst>
                  <a:ext uri="{FF2B5EF4-FFF2-40B4-BE49-F238E27FC236}">
                    <a16:creationId xmlns:a16="http://schemas.microsoft.com/office/drawing/2014/main" id="{64406B8F-733C-49FC-96B1-42E67F8F13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4800" y="1897782"/>
                <a:ext cx="1008000" cy="43200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225" name="矩形 27">
                <a:extLst>
                  <a:ext uri="{FF2B5EF4-FFF2-40B4-BE49-F238E27FC236}">
                    <a16:creationId xmlns:a16="http://schemas.microsoft.com/office/drawing/2014/main" id="{372D8300-A484-4795-B83A-6B3363922F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04600" y="1041469"/>
                <a:ext cx="1008000" cy="43200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226" name="矩形 28">
                <a:extLst>
                  <a:ext uri="{FF2B5EF4-FFF2-40B4-BE49-F238E27FC236}">
                    <a16:creationId xmlns:a16="http://schemas.microsoft.com/office/drawing/2014/main" id="{2D259206-D028-4EEC-9401-91E0FC12CD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04600" y="1466301"/>
                <a:ext cx="1008000" cy="43200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227" name="矩形 29">
                <a:extLst>
                  <a:ext uri="{FF2B5EF4-FFF2-40B4-BE49-F238E27FC236}">
                    <a16:creationId xmlns:a16="http://schemas.microsoft.com/office/drawing/2014/main" id="{C60BD880-7D9B-4736-A7AE-D5139E9F54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4800" y="1466401"/>
                <a:ext cx="1008000" cy="43200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228" name="矩形 5">
                <a:extLst>
                  <a:ext uri="{FF2B5EF4-FFF2-40B4-BE49-F238E27FC236}">
                    <a16:creationId xmlns:a16="http://schemas.microsoft.com/office/drawing/2014/main" id="{4CECDEC4-5632-428D-8940-5E41CEC5E2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2700" y="1466401"/>
                <a:ext cx="432000" cy="43200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229" name="矩形 30">
                <a:extLst>
                  <a:ext uri="{FF2B5EF4-FFF2-40B4-BE49-F238E27FC236}">
                    <a16:creationId xmlns:a16="http://schemas.microsoft.com/office/drawing/2014/main" id="{22C1A306-567B-4AE1-8FFA-3D233C8C8A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2400" y="1465782"/>
                <a:ext cx="432000" cy="43200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</p:grpSp>
        <p:sp>
          <p:nvSpPr>
            <p:cNvPr id="3218" name="文本框 7">
              <a:extLst>
                <a:ext uri="{FF2B5EF4-FFF2-40B4-BE49-F238E27FC236}">
                  <a16:creationId xmlns:a16="http://schemas.microsoft.com/office/drawing/2014/main" id="{B7F1A34B-F663-4751-9046-BBC8668CEE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3336" y="2665129"/>
              <a:ext cx="360000" cy="3600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Ctr="1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/>
                <a:t>P</a:t>
              </a:r>
              <a:endParaRPr lang="zh-CN" altLang="en-US"/>
            </a:p>
          </p:txBody>
        </p:sp>
        <p:sp>
          <p:nvSpPr>
            <p:cNvPr id="3219" name="文本框 33">
              <a:extLst>
                <a:ext uri="{FF2B5EF4-FFF2-40B4-BE49-F238E27FC236}">
                  <a16:creationId xmlns:a16="http://schemas.microsoft.com/office/drawing/2014/main" id="{1BF39D08-E144-46F5-B687-F19B2FBBFC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3336" y="2233439"/>
              <a:ext cx="360000" cy="389513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Ctr="1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/>
                <a:t>Q</a:t>
              </a:r>
              <a:endParaRPr lang="zh-CN" altLang="en-US"/>
            </a:p>
          </p:txBody>
        </p:sp>
        <p:sp>
          <p:nvSpPr>
            <p:cNvPr id="3220" name="文本框 35">
              <a:extLst>
                <a:ext uri="{FF2B5EF4-FFF2-40B4-BE49-F238E27FC236}">
                  <a16:creationId xmlns:a16="http://schemas.microsoft.com/office/drawing/2014/main" id="{A1221459-9BAD-4CE2-9AB4-0098B905F3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3236" y="2222268"/>
              <a:ext cx="360000" cy="389513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Ctr="1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/>
                <a:t>R</a:t>
              </a:r>
              <a:endParaRPr lang="zh-CN" altLang="en-US"/>
            </a:p>
          </p:txBody>
        </p:sp>
        <p:sp>
          <p:nvSpPr>
            <p:cNvPr id="3221" name="文本框 36">
              <a:extLst>
                <a:ext uri="{FF2B5EF4-FFF2-40B4-BE49-F238E27FC236}">
                  <a16:creationId xmlns:a16="http://schemas.microsoft.com/office/drawing/2014/main" id="{11C23992-50E0-4706-A343-37193E036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68172" y="2210595"/>
              <a:ext cx="360000" cy="389513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Ctr="1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/>
                <a:t>S</a:t>
              </a:r>
              <a:endParaRPr lang="zh-CN" altLang="en-US"/>
            </a:p>
          </p:txBody>
        </p:sp>
        <p:sp>
          <p:nvSpPr>
            <p:cNvPr id="3222" name="文本框 37">
              <a:extLst>
                <a:ext uri="{FF2B5EF4-FFF2-40B4-BE49-F238E27FC236}">
                  <a16:creationId xmlns:a16="http://schemas.microsoft.com/office/drawing/2014/main" id="{682523E5-A462-4BE8-B23F-3C7BF75CA6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33136" y="1794059"/>
              <a:ext cx="360000" cy="389513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Ctr="1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/>
                <a:t>T</a:t>
              </a:r>
              <a:endParaRPr lang="zh-CN" altLang="en-US"/>
            </a:p>
          </p:txBody>
        </p:sp>
        <p:sp>
          <p:nvSpPr>
            <p:cNvPr id="3223" name="文本框 38">
              <a:extLst>
                <a:ext uri="{FF2B5EF4-FFF2-40B4-BE49-F238E27FC236}">
                  <a16:creationId xmlns:a16="http://schemas.microsoft.com/office/drawing/2014/main" id="{FC5A6B88-D8EF-44B6-85FB-37F24C713E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48304" y="2210595"/>
              <a:ext cx="360000" cy="389513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Ctr="1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/>
                <a:t>U</a:t>
              </a:r>
              <a:endParaRPr lang="zh-CN" altLang="en-US"/>
            </a:p>
          </p:txBody>
        </p:sp>
      </p:grpSp>
      <p:sp>
        <p:nvSpPr>
          <p:cNvPr id="3079" name="立方体 9">
            <a:extLst>
              <a:ext uri="{FF2B5EF4-FFF2-40B4-BE49-F238E27FC236}">
                <a16:creationId xmlns:a16="http://schemas.microsoft.com/office/drawing/2014/main" id="{E7950FC4-86E5-4E0C-BD94-E248C26E5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9925" y="1495425"/>
            <a:ext cx="1193800" cy="604838"/>
          </a:xfrm>
          <a:prstGeom prst="cube">
            <a:avLst>
              <a:gd name="adj" fmla="val 32412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12" name="箭头: 右 11">
            <a:extLst>
              <a:ext uri="{FF2B5EF4-FFF2-40B4-BE49-F238E27FC236}">
                <a16:creationId xmlns:a16="http://schemas.microsoft.com/office/drawing/2014/main" id="{FC161035-2F20-442C-89C8-633410ECBFE8}"/>
              </a:ext>
            </a:extLst>
          </p:cNvPr>
          <p:cNvSpPr/>
          <p:nvPr/>
        </p:nvSpPr>
        <p:spPr bwMode="auto">
          <a:xfrm>
            <a:off x="3517900" y="1743075"/>
            <a:ext cx="539750" cy="309563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r" eaLnBrk="1" hangingPunct="1">
              <a:defRPr/>
            </a:pPr>
            <a:endParaRPr lang="zh-CN" altLang="en-US"/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A66EFB68-8A45-42B6-8A8C-E240ADE2C5AD}"/>
              </a:ext>
            </a:extLst>
          </p:cNvPr>
          <p:cNvSpPr txBox="1"/>
          <p:nvPr/>
        </p:nvSpPr>
        <p:spPr>
          <a:xfrm rot="20989666">
            <a:off x="2360645" y="1407026"/>
            <a:ext cx="360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  <a:scene3d>
            <a:camera prst="isometricOffAxis2Top"/>
            <a:lightRig rig="threePt" dir="t"/>
          </a:scene3d>
        </p:spPr>
        <p:txBody>
          <a:bodyPr lIns="0" tIns="0" rIns="0" bIns="0" anchorCtr="1">
            <a:spAutoFit/>
          </a:bodyPr>
          <a:lstStyle/>
          <a:p>
            <a:pPr algn="r" eaLnBrk="1" hangingPunct="1">
              <a:defRPr/>
            </a:pPr>
            <a:r>
              <a:rPr lang="en-US" altLang="zh-CN" dirty="0"/>
              <a:t>P</a:t>
            </a:r>
            <a:endParaRPr lang="zh-CN" altLang="en-US" dirty="0"/>
          </a:p>
        </p:txBody>
      </p:sp>
      <p:grpSp>
        <p:nvGrpSpPr>
          <p:cNvPr id="90" name="组合 89">
            <a:extLst>
              <a:ext uri="{FF2B5EF4-FFF2-40B4-BE49-F238E27FC236}">
                <a16:creationId xmlns:a16="http://schemas.microsoft.com/office/drawing/2014/main" id="{779C6FEB-E122-4F70-859E-2C8458A71D2C}"/>
              </a:ext>
            </a:extLst>
          </p:cNvPr>
          <p:cNvGrpSpPr>
            <a:grpSpLocks/>
          </p:cNvGrpSpPr>
          <p:nvPr/>
        </p:nvGrpSpPr>
        <p:grpSpPr bwMode="auto">
          <a:xfrm>
            <a:off x="4873625" y="949325"/>
            <a:ext cx="3227388" cy="768350"/>
            <a:chOff x="1841347" y="2168388"/>
            <a:chExt cx="3227366" cy="768910"/>
          </a:xfrm>
        </p:grpSpPr>
        <p:grpSp>
          <p:nvGrpSpPr>
            <p:cNvPr id="3204" name="组合 90">
              <a:extLst>
                <a:ext uri="{FF2B5EF4-FFF2-40B4-BE49-F238E27FC236}">
                  <a16:creationId xmlns:a16="http://schemas.microsoft.com/office/drawing/2014/main" id="{EE856C33-41DF-45EF-9D38-235AC876FA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41347" y="2255585"/>
              <a:ext cx="3227366" cy="583894"/>
              <a:chOff x="3511346" y="1030700"/>
              <a:chExt cx="3227366" cy="583894"/>
            </a:xfrm>
          </p:grpSpPr>
          <p:sp>
            <p:nvSpPr>
              <p:cNvPr id="3211" name="矩形 55">
                <a:extLst>
                  <a:ext uri="{FF2B5EF4-FFF2-40B4-BE49-F238E27FC236}">
                    <a16:creationId xmlns:a16="http://schemas.microsoft.com/office/drawing/2014/main" id="{9B86EE67-40B8-46B6-8D64-666078E97C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1346" y="1415955"/>
                <a:ext cx="1188975" cy="198639"/>
              </a:xfrm>
              <a:custGeom>
                <a:avLst/>
                <a:gdLst>
                  <a:gd name="T0" fmla="*/ 192881 w 1188975"/>
                  <a:gd name="T1" fmla="*/ 0 h 198639"/>
                  <a:gd name="T2" fmla="*/ 1188975 w 1188975"/>
                  <a:gd name="T3" fmla="*/ 1 h 198639"/>
                  <a:gd name="T4" fmla="*/ 998475 w 1188975"/>
                  <a:gd name="T5" fmla="*/ 198639 h 198639"/>
                  <a:gd name="T6" fmla="*/ 0 w 1188975"/>
                  <a:gd name="T7" fmla="*/ 193877 h 198639"/>
                  <a:gd name="T8" fmla="*/ 192881 w 1188975"/>
                  <a:gd name="T9" fmla="*/ 0 h 1986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88975" h="198639">
                    <a:moveTo>
                      <a:pt x="192881" y="0"/>
                    </a:moveTo>
                    <a:lnTo>
                      <a:pt x="1188975" y="1"/>
                    </a:lnTo>
                    <a:lnTo>
                      <a:pt x="998475" y="198639"/>
                    </a:lnTo>
                    <a:lnTo>
                      <a:pt x="0" y="193877"/>
                    </a:lnTo>
                    <a:lnTo>
                      <a:pt x="192881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212" name="矩形 55">
                <a:extLst>
                  <a:ext uri="{FF2B5EF4-FFF2-40B4-BE49-F238E27FC236}">
                    <a16:creationId xmlns:a16="http://schemas.microsoft.com/office/drawing/2014/main" id="{86FCF34C-59AE-43FA-A0BF-100DDBE613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2807" y="1222079"/>
                <a:ext cx="1188975" cy="198639"/>
              </a:xfrm>
              <a:custGeom>
                <a:avLst/>
                <a:gdLst>
                  <a:gd name="T0" fmla="*/ 192881 w 1188975"/>
                  <a:gd name="T1" fmla="*/ 0 h 198639"/>
                  <a:gd name="T2" fmla="*/ 1188975 w 1188975"/>
                  <a:gd name="T3" fmla="*/ 1 h 198639"/>
                  <a:gd name="T4" fmla="*/ 998475 w 1188975"/>
                  <a:gd name="T5" fmla="*/ 198639 h 198639"/>
                  <a:gd name="T6" fmla="*/ 0 w 1188975"/>
                  <a:gd name="T7" fmla="*/ 193877 h 198639"/>
                  <a:gd name="T8" fmla="*/ 192881 w 1188975"/>
                  <a:gd name="T9" fmla="*/ 0 h 1986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88975" h="198639">
                    <a:moveTo>
                      <a:pt x="192881" y="0"/>
                    </a:moveTo>
                    <a:lnTo>
                      <a:pt x="1188975" y="1"/>
                    </a:lnTo>
                    <a:lnTo>
                      <a:pt x="998475" y="198639"/>
                    </a:lnTo>
                    <a:lnTo>
                      <a:pt x="0" y="193877"/>
                    </a:lnTo>
                    <a:lnTo>
                      <a:pt x="192881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213" name="矩形 55">
                <a:extLst>
                  <a:ext uri="{FF2B5EF4-FFF2-40B4-BE49-F238E27FC236}">
                    <a16:creationId xmlns:a16="http://schemas.microsoft.com/office/drawing/2014/main" id="{44BE2AA3-C836-47FB-BF08-E049705916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98667" y="1219812"/>
                <a:ext cx="622467" cy="200905"/>
              </a:xfrm>
              <a:custGeom>
                <a:avLst/>
                <a:gdLst>
                  <a:gd name="T0" fmla="*/ 2002107 w 347078"/>
                  <a:gd name="T1" fmla="*/ 6861 h 185277"/>
                  <a:gd name="T2" fmla="*/ 6439812 w 347078"/>
                  <a:gd name="T3" fmla="*/ 0 h 185277"/>
                  <a:gd name="T4" fmla="*/ 4392724 w 347078"/>
                  <a:gd name="T5" fmla="*/ 277758 h 185277"/>
                  <a:gd name="T6" fmla="*/ 0 w 347078"/>
                  <a:gd name="T7" fmla="*/ 277759 h 185277"/>
                  <a:gd name="T8" fmla="*/ 2002107 w 347078"/>
                  <a:gd name="T9" fmla="*/ 6861 h 18527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47078" h="185277">
                    <a:moveTo>
                      <a:pt x="107905" y="4576"/>
                    </a:moveTo>
                    <a:lnTo>
                      <a:pt x="347078" y="0"/>
                    </a:lnTo>
                    <a:lnTo>
                      <a:pt x="236749" y="185276"/>
                    </a:lnTo>
                    <a:lnTo>
                      <a:pt x="0" y="185277"/>
                    </a:lnTo>
                    <a:lnTo>
                      <a:pt x="107905" y="4576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214" name="矩形 55">
                <a:extLst>
                  <a:ext uri="{FF2B5EF4-FFF2-40B4-BE49-F238E27FC236}">
                    <a16:creationId xmlns:a16="http://schemas.microsoft.com/office/drawing/2014/main" id="{51FB6D33-0DD4-464E-A6E8-69FC880C76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5851" y="1030700"/>
                <a:ext cx="1188975" cy="198639"/>
              </a:xfrm>
              <a:custGeom>
                <a:avLst/>
                <a:gdLst>
                  <a:gd name="T0" fmla="*/ 192881 w 1188975"/>
                  <a:gd name="T1" fmla="*/ 0 h 198639"/>
                  <a:gd name="T2" fmla="*/ 1188975 w 1188975"/>
                  <a:gd name="T3" fmla="*/ 1 h 198639"/>
                  <a:gd name="T4" fmla="*/ 998475 w 1188975"/>
                  <a:gd name="T5" fmla="*/ 198639 h 198639"/>
                  <a:gd name="T6" fmla="*/ 0 w 1188975"/>
                  <a:gd name="T7" fmla="*/ 193877 h 198639"/>
                  <a:gd name="T8" fmla="*/ 192881 w 1188975"/>
                  <a:gd name="T9" fmla="*/ 0 h 1986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88975" h="198639">
                    <a:moveTo>
                      <a:pt x="192881" y="0"/>
                    </a:moveTo>
                    <a:lnTo>
                      <a:pt x="1188975" y="1"/>
                    </a:lnTo>
                    <a:lnTo>
                      <a:pt x="998475" y="198639"/>
                    </a:lnTo>
                    <a:lnTo>
                      <a:pt x="0" y="193877"/>
                    </a:lnTo>
                    <a:lnTo>
                      <a:pt x="192881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215" name="矩形 55">
                <a:extLst>
                  <a:ext uri="{FF2B5EF4-FFF2-40B4-BE49-F238E27FC236}">
                    <a16:creationId xmlns:a16="http://schemas.microsoft.com/office/drawing/2014/main" id="{AEF80AE9-3500-4A56-973E-EECFE2511E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24105" y="1225967"/>
                <a:ext cx="1188975" cy="198639"/>
              </a:xfrm>
              <a:custGeom>
                <a:avLst/>
                <a:gdLst>
                  <a:gd name="T0" fmla="*/ 192881 w 1188975"/>
                  <a:gd name="T1" fmla="*/ 0 h 198639"/>
                  <a:gd name="T2" fmla="*/ 1188975 w 1188975"/>
                  <a:gd name="T3" fmla="*/ 1 h 198639"/>
                  <a:gd name="T4" fmla="*/ 998475 w 1188975"/>
                  <a:gd name="T5" fmla="*/ 198639 h 198639"/>
                  <a:gd name="T6" fmla="*/ 0 w 1188975"/>
                  <a:gd name="T7" fmla="*/ 193877 h 198639"/>
                  <a:gd name="T8" fmla="*/ 192881 w 1188975"/>
                  <a:gd name="T9" fmla="*/ 0 h 1986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88975" h="198639">
                    <a:moveTo>
                      <a:pt x="192881" y="0"/>
                    </a:moveTo>
                    <a:lnTo>
                      <a:pt x="1188975" y="1"/>
                    </a:lnTo>
                    <a:lnTo>
                      <a:pt x="998475" y="198639"/>
                    </a:lnTo>
                    <a:lnTo>
                      <a:pt x="0" y="193877"/>
                    </a:lnTo>
                    <a:lnTo>
                      <a:pt x="192881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216" name="矩形 55">
                <a:extLst>
                  <a:ext uri="{FF2B5EF4-FFF2-40B4-BE49-F238E27FC236}">
                    <a16:creationId xmlns:a16="http://schemas.microsoft.com/office/drawing/2014/main" id="{914AA049-F015-4F2F-AD05-D9EB303921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21007" y="1222452"/>
                <a:ext cx="617705" cy="205668"/>
              </a:xfrm>
              <a:custGeom>
                <a:avLst/>
                <a:gdLst>
                  <a:gd name="T0" fmla="*/ 1952834 w 344423"/>
                  <a:gd name="T1" fmla="*/ 6861 h 189670"/>
                  <a:gd name="T2" fmla="*/ 6390530 w 344423"/>
                  <a:gd name="T3" fmla="*/ 0 h 189670"/>
                  <a:gd name="T4" fmla="*/ 4343455 w 344423"/>
                  <a:gd name="T5" fmla="*/ 284338 h 189670"/>
                  <a:gd name="T6" fmla="*/ 0 w 344423"/>
                  <a:gd name="T7" fmla="*/ 284341 h 189670"/>
                  <a:gd name="T8" fmla="*/ 1952834 w 344423"/>
                  <a:gd name="T9" fmla="*/ 6861 h 18967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44423" h="189670">
                    <a:moveTo>
                      <a:pt x="105250" y="4576"/>
                    </a:moveTo>
                    <a:lnTo>
                      <a:pt x="344423" y="0"/>
                    </a:lnTo>
                    <a:lnTo>
                      <a:pt x="234094" y="189669"/>
                    </a:lnTo>
                    <a:lnTo>
                      <a:pt x="0" y="189670"/>
                    </a:lnTo>
                    <a:lnTo>
                      <a:pt x="105250" y="4576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92" name="文本框 91">
              <a:extLst>
                <a:ext uri="{FF2B5EF4-FFF2-40B4-BE49-F238E27FC236}">
                  <a16:creationId xmlns:a16="http://schemas.microsoft.com/office/drawing/2014/main" id="{797DD16F-D1BD-4733-88E5-9147FABE2B2A}"/>
                </a:ext>
              </a:extLst>
            </p:cNvPr>
            <p:cNvSpPr txBox="1"/>
            <p:nvPr/>
          </p:nvSpPr>
          <p:spPr>
            <a:xfrm rot="20989666">
              <a:off x="2239772" y="2547785"/>
              <a:ext cx="360000" cy="389513"/>
            </a:xfrm>
            <a:prstGeom prst="ellipse">
              <a:avLst/>
            </a:prstGeom>
            <a:noFill/>
            <a:ln>
              <a:solidFill>
                <a:srgbClr val="0066FF"/>
              </a:solidFill>
            </a:ln>
            <a:scene3d>
              <a:camera prst="isometricOffAxis2Top"/>
              <a:lightRig rig="threePt" dir="t"/>
            </a:scene3d>
          </p:spPr>
          <p:txBody>
            <a:bodyPr lIns="0" tIns="0" rIns="0" bIns="0" anchorCtr="1">
              <a:spAutoFit/>
            </a:bodyPr>
            <a:lstStyle/>
            <a:p>
              <a:pPr algn="r" eaLnBrk="1" hangingPunct="1">
                <a:defRPr/>
              </a:pPr>
              <a:r>
                <a:rPr lang="en-US" altLang="zh-CN" dirty="0">
                  <a:solidFill>
                    <a:srgbClr val="0070C0"/>
                  </a:solidFill>
                </a:rPr>
                <a:t>P</a:t>
              </a:r>
              <a:endParaRPr lang="zh-CN" altLang="en-US" dirty="0">
                <a:solidFill>
                  <a:srgbClr val="0070C0"/>
                </a:solidFill>
              </a:endParaRPr>
            </a:p>
          </p:txBody>
        </p:sp>
        <p:sp>
          <p:nvSpPr>
            <p:cNvPr id="93" name="文本框 92">
              <a:extLst>
                <a:ext uri="{FF2B5EF4-FFF2-40B4-BE49-F238E27FC236}">
                  <a16:creationId xmlns:a16="http://schemas.microsoft.com/office/drawing/2014/main" id="{722D57EC-8797-4E3C-A477-5CE6CACB8898}"/>
                </a:ext>
              </a:extLst>
            </p:cNvPr>
            <p:cNvSpPr txBox="1"/>
            <p:nvPr/>
          </p:nvSpPr>
          <p:spPr>
            <a:xfrm rot="20989666">
              <a:off x="2445356" y="2338133"/>
              <a:ext cx="360000" cy="389513"/>
            </a:xfrm>
            <a:prstGeom prst="ellipse">
              <a:avLst/>
            </a:prstGeom>
            <a:noFill/>
            <a:ln>
              <a:noFill/>
            </a:ln>
            <a:scene3d>
              <a:camera prst="isometricOffAxis2Top"/>
              <a:lightRig rig="threePt" dir="t"/>
            </a:scene3d>
          </p:spPr>
          <p:txBody>
            <a:bodyPr lIns="0" tIns="0" rIns="0" bIns="0" anchorCtr="1">
              <a:spAutoFit/>
            </a:bodyPr>
            <a:lstStyle/>
            <a:p>
              <a:pPr algn="r" eaLnBrk="1" hangingPunct="1">
                <a:defRPr/>
              </a:pPr>
              <a:r>
                <a:rPr lang="en-US" altLang="zh-CN" dirty="0">
                  <a:solidFill>
                    <a:srgbClr val="0070C0"/>
                  </a:solidFill>
                </a:rPr>
                <a:t>Q</a:t>
              </a:r>
              <a:endParaRPr lang="zh-CN" altLang="en-US" dirty="0">
                <a:solidFill>
                  <a:srgbClr val="0070C0"/>
                </a:solidFill>
              </a:endParaRPr>
            </a:p>
          </p:txBody>
        </p:sp>
        <p:sp>
          <p:nvSpPr>
            <p:cNvPr id="94" name="文本框 93">
              <a:extLst>
                <a:ext uri="{FF2B5EF4-FFF2-40B4-BE49-F238E27FC236}">
                  <a16:creationId xmlns:a16="http://schemas.microsoft.com/office/drawing/2014/main" id="{B987D08A-DCA4-4A4C-BF8B-6A0CF841FA54}"/>
                </a:ext>
              </a:extLst>
            </p:cNvPr>
            <p:cNvSpPr txBox="1"/>
            <p:nvPr/>
          </p:nvSpPr>
          <p:spPr>
            <a:xfrm rot="20989666">
              <a:off x="3144575" y="2350392"/>
              <a:ext cx="360000" cy="389513"/>
            </a:xfrm>
            <a:prstGeom prst="ellipse">
              <a:avLst/>
            </a:prstGeom>
            <a:noFill/>
            <a:ln>
              <a:noFill/>
            </a:ln>
            <a:scene3d>
              <a:camera prst="isometricOffAxis2Top"/>
              <a:lightRig rig="threePt" dir="t"/>
            </a:scene3d>
          </p:spPr>
          <p:txBody>
            <a:bodyPr lIns="0" tIns="0" rIns="0" bIns="0" anchorCtr="1">
              <a:spAutoFit/>
            </a:bodyPr>
            <a:lstStyle/>
            <a:p>
              <a:pPr algn="r" eaLnBrk="1" hangingPunct="1">
                <a:defRPr/>
              </a:pPr>
              <a:r>
                <a:rPr lang="en-US" altLang="zh-CN" dirty="0">
                  <a:solidFill>
                    <a:srgbClr val="0070C0"/>
                  </a:solidFill>
                </a:rPr>
                <a:t>R</a:t>
              </a:r>
              <a:endParaRPr lang="zh-CN" altLang="en-US" dirty="0">
                <a:solidFill>
                  <a:srgbClr val="0070C0"/>
                </a:solidFill>
              </a:endParaRPr>
            </a:p>
          </p:txBody>
        </p:sp>
        <p:sp>
          <p:nvSpPr>
            <p:cNvPr id="95" name="文本框 94">
              <a:extLst>
                <a:ext uri="{FF2B5EF4-FFF2-40B4-BE49-F238E27FC236}">
                  <a16:creationId xmlns:a16="http://schemas.microsoft.com/office/drawing/2014/main" id="{50A16CFC-460D-4CE2-A2D9-24120DC7F959}"/>
                </a:ext>
              </a:extLst>
            </p:cNvPr>
            <p:cNvSpPr txBox="1"/>
            <p:nvPr/>
          </p:nvSpPr>
          <p:spPr>
            <a:xfrm rot="20989666">
              <a:off x="3839108" y="2357101"/>
              <a:ext cx="360000" cy="389513"/>
            </a:xfrm>
            <a:prstGeom prst="ellipse">
              <a:avLst/>
            </a:prstGeom>
            <a:noFill/>
            <a:ln>
              <a:noFill/>
            </a:ln>
            <a:scene3d>
              <a:camera prst="isometricOffAxis2Top"/>
              <a:lightRig rig="threePt" dir="t"/>
            </a:scene3d>
          </p:spPr>
          <p:txBody>
            <a:bodyPr lIns="0" tIns="0" rIns="0" bIns="0" anchorCtr="1">
              <a:spAutoFit/>
            </a:bodyPr>
            <a:lstStyle/>
            <a:p>
              <a:pPr algn="r" eaLnBrk="1" hangingPunct="1">
                <a:defRPr/>
              </a:pPr>
              <a:r>
                <a:rPr lang="en-US" altLang="zh-CN" dirty="0">
                  <a:solidFill>
                    <a:srgbClr val="0070C0"/>
                  </a:solidFill>
                </a:rPr>
                <a:t>S</a:t>
              </a:r>
              <a:endParaRPr lang="zh-CN" altLang="en-US" dirty="0">
                <a:solidFill>
                  <a:srgbClr val="0070C0"/>
                </a:solidFill>
              </a:endParaRPr>
            </a:p>
          </p:txBody>
        </p:sp>
        <p:sp>
          <p:nvSpPr>
            <p:cNvPr id="96" name="文本框 95">
              <a:extLst>
                <a:ext uri="{FF2B5EF4-FFF2-40B4-BE49-F238E27FC236}">
                  <a16:creationId xmlns:a16="http://schemas.microsoft.com/office/drawing/2014/main" id="{C980E5BE-1F7C-4E9B-B656-61E26EBA89B5}"/>
                </a:ext>
              </a:extLst>
            </p:cNvPr>
            <p:cNvSpPr txBox="1"/>
            <p:nvPr/>
          </p:nvSpPr>
          <p:spPr>
            <a:xfrm rot="20989666">
              <a:off x="4060340" y="2168388"/>
              <a:ext cx="360000" cy="389513"/>
            </a:xfrm>
            <a:prstGeom prst="ellipse">
              <a:avLst/>
            </a:prstGeom>
            <a:noFill/>
            <a:ln>
              <a:noFill/>
            </a:ln>
            <a:scene3d>
              <a:camera prst="isometricOffAxis2Top"/>
              <a:lightRig rig="threePt" dir="t"/>
            </a:scene3d>
          </p:spPr>
          <p:txBody>
            <a:bodyPr lIns="0" tIns="0" rIns="0" bIns="0" anchorCtr="1">
              <a:spAutoFit/>
            </a:bodyPr>
            <a:lstStyle/>
            <a:p>
              <a:pPr algn="r" eaLnBrk="1" hangingPunct="1">
                <a:defRPr/>
              </a:pPr>
              <a:r>
                <a:rPr lang="en-US" altLang="zh-CN" dirty="0">
                  <a:solidFill>
                    <a:srgbClr val="0070C0"/>
                  </a:solidFill>
                </a:rPr>
                <a:t>T</a:t>
              </a:r>
              <a:endParaRPr lang="zh-CN" altLang="en-US" dirty="0">
                <a:solidFill>
                  <a:srgbClr val="0070C0"/>
                </a:solidFill>
              </a:endParaRPr>
            </a:p>
          </p:txBody>
        </p:sp>
        <p:sp>
          <p:nvSpPr>
            <p:cNvPr id="97" name="文本框 96">
              <a:extLst>
                <a:ext uri="{FF2B5EF4-FFF2-40B4-BE49-F238E27FC236}">
                  <a16:creationId xmlns:a16="http://schemas.microsoft.com/office/drawing/2014/main" id="{C60734FA-7DBA-48D0-BC54-E63B64DAE241}"/>
                </a:ext>
              </a:extLst>
            </p:cNvPr>
            <p:cNvSpPr txBox="1"/>
            <p:nvPr/>
          </p:nvSpPr>
          <p:spPr>
            <a:xfrm rot="20989666">
              <a:off x="4563029" y="2374088"/>
              <a:ext cx="360000" cy="389513"/>
            </a:xfrm>
            <a:prstGeom prst="ellipse">
              <a:avLst/>
            </a:prstGeom>
            <a:noFill/>
            <a:ln>
              <a:noFill/>
            </a:ln>
            <a:scene3d>
              <a:camera prst="isometricOffAxis2Top"/>
              <a:lightRig rig="threePt" dir="t"/>
            </a:scene3d>
          </p:spPr>
          <p:txBody>
            <a:bodyPr lIns="0" tIns="0" rIns="0" bIns="0" anchorCtr="1">
              <a:spAutoFit/>
            </a:bodyPr>
            <a:lstStyle/>
            <a:p>
              <a:pPr algn="r" eaLnBrk="1" hangingPunct="1">
                <a:defRPr/>
              </a:pPr>
              <a:r>
                <a:rPr lang="en-US" altLang="zh-CN" dirty="0">
                  <a:solidFill>
                    <a:srgbClr val="0070C0"/>
                  </a:solidFill>
                </a:rPr>
                <a:t>U</a:t>
              </a:r>
              <a:endParaRPr lang="zh-CN" altLang="en-US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118" name="组合 117">
            <a:extLst>
              <a:ext uri="{FF2B5EF4-FFF2-40B4-BE49-F238E27FC236}">
                <a16:creationId xmlns:a16="http://schemas.microsoft.com/office/drawing/2014/main" id="{6E92612A-5BA8-400D-89CB-39F442E6270E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1330325"/>
            <a:ext cx="3216275" cy="484188"/>
            <a:chOff x="1831823" y="2547785"/>
            <a:chExt cx="3216273" cy="485056"/>
          </a:xfrm>
        </p:grpSpPr>
        <p:grpSp>
          <p:nvGrpSpPr>
            <p:cNvPr id="3196" name="组合 118">
              <a:extLst>
                <a:ext uri="{FF2B5EF4-FFF2-40B4-BE49-F238E27FC236}">
                  <a16:creationId xmlns:a16="http://schemas.microsoft.com/office/drawing/2014/main" id="{61AD12DB-2E70-4CD0-AE4F-C3AFFE32E6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1823" y="2637147"/>
              <a:ext cx="3216273" cy="395694"/>
              <a:chOff x="3501822" y="1412262"/>
              <a:chExt cx="3216273" cy="395694"/>
            </a:xfrm>
          </p:grpSpPr>
          <p:sp>
            <p:nvSpPr>
              <p:cNvPr id="3198" name="矩形 55">
                <a:extLst>
                  <a:ext uri="{FF2B5EF4-FFF2-40B4-BE49-F238E27FC236}">
                    <a16:creationId xmlns:a16="http://schemas.microsoft.com/office/drawing/2014/main" id="{70187F76-8F8F-45C7-A4E0-9D2F9561DFB2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3692823" y="1412262"/>
                <a:ext cx="1188975" cy="198639"/>
              </a:xfrm>
              <a:custGeom>
                <a:avLst/>
                <a:gdLst>
                  <a:gd name="T0" fmla="*/ 192881 w 1188975"/>
                  <a:gd name="T1" fmla="*/ 0 h 198639"/>
                  <a:gd name="T2" fmla="*/ 1188975 w 1188975"/>
                  <a:gd name="T3" fmla="*/ 1 h 198639"/>
                  <a:gd name="T4" fmla="*/ 998475 w 1188975"/>
                  <a:gd name="T5" fmla="*/ 198639 h 198639"/>
                  <a:gd name="T6" fmla="*/ 0 w 1188975"/>
                  <a:gd name="T7" fmla="*/ 193877 h 198639"/>
                  <a:gd name="T8" fmla="*/ 192881 w 1188975"/>
                  <a:gd name="T9" fmla="*/ 0 h 1986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88975" h="198639">
                    <a:moveTo>
                      <a:pt x="192881" y="0"/>
                    </a:moveTo>
                    <a:lnTo>
                      <a:pt x="1188975" y="1"/>
                    </a:lnTo>
                    <a:lnTo>
                      <a:pt x="998475" y="198639"/>
                    </a:lnTo>
                    <a:lnTo>
                      <a:pt x="0" y="193877"/>
                    </a:lnTo>
                    <a:lnTo>
                      <a:pt x="192881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199" name="矩形 55">
                <a:extLst>
                  <a:ext uri="{FF2B5EF4-FFF2-40B4-BE49-F238E27FC236}">
                    <a16:creationId xmlns:a16="http://schemas.microsoft.com/office/drawing/2014/main" id="{A8F80304-8BF5-489C-B856-E4761912679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4690795" y="1414638"/>
                <a:ext cx="622467" cy="198146"/>
              </a:xfrm>
              <a:custGeom>
                <a:avLst/>
                <a:gdLst>
                  <a:gd name="T0" fmla="*/ 2002107 w 347078"/>
                  <a:gd name="T1" fmla="*/ 6403 h 185277"/>
                  <a:gd name="T2" fmla="*/ 6439812 w 347078"/>
                  <a:gd name="T3" fmla="*/ 0 h 185277"/>
                  <a:gd name="T4" fmla="*/ 4392724 w 347078"/>
                  <a:gd name="T5" fmla="*/ 259202 h 185277"/>
                  <a:gd name="T6" fmla="*/ 0 w 347078"/>
                  <a:gd name="T7" fmla="*/ 259204 h 185277"/>
                  <a:gd name="T8" fmla="*/ 2002107 w 347078"/>
                  <a:gd name="T9" fmla="*/ 6403 h 18527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47078" h="185277">
                    <a:moveTo>
                      <a:pt x="107905" y="4576"/>
                    </a:moveTo>
                    <a:lnTo>
                      <a:pt x="347078" y="0"/>
                    </a:lnTo>
                    <a:lnTo>
                      <a:pt x="236749" y="185276"/>
                    </a:lnTo>
                    <a:lnTo>
                      <a:pt x="0" y="185277"/>
                    </a:lnTo>
                    <a:lnTo>
                      <a:pt x="107905" y="4576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200" name="矩形 55">
                <a:extLst>
                  <a:ext uri="{FF2B5EF4-FFF2-40B4-BE49-F238E27FC236}">
                    <a16:creationId xmlns:a16="http://schemas.microsoft.com/office/drawing/2014/main" id="{9E45A078-23F5-4ABA-922A-F94847879FB4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300960" y="1609317"/>
                <a:ext cx="1188975" cy="198639"/>
              </a:xfrm>
              <a:custGeom>
                <a:avLst/>
                <a:gdLst>
                  <a:gd name="T0" fmla="*/ 192881 w 1188975"/>
                  <a:gd name="T1" fmla="*/ 0 h 198639"/>
                  <a:gd name="T2" fmla="*/ 1188975 w 1188975"/>
                  <a:gd name="T3" fmla="*/ 1 h 198639"/>
                  <a:gd name="T4" fmla="*/ 998475 w 1188975"/>
                  <a:gd name="T5" fmla="*/ 198639 h 198639"/>
                  <a:gd name="T6" fmla="*/ 0 w 1188975"/>
                  <a:gd name="T7" fmla="*/ 193877 h 198639"/>
                  <a:gd name="T8" fmla="*/ 192881 w 1188975"/>
                  <a:gd name="T9" fmla="*/ 0 h 1986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88975" h="198639">
                    <a:moveTo>
                      <a:pt x="192881" y="0"/>
                    </a:moveTo>
                    <a:lnTo>
                      <a:pt x="1188975" y="1"/>
                    </a:lnTo>
                    <a:lnTo>
                      <a:pt x="998475" y="198639"/>
                    </a:lnTo>
                    <a:lnTo>
                      <a:pt x="0" y="193877"/>
                    </a:lnTo>
                    <a:lnTo>
                      <a:pt x="192881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201" name="矩形 55">
                <a:extLst>
                  <a:ext uri="{FF2B5EF4-FFF2-40B4-BE49-F238E27FC236}">
                    <a16:creationId xmlns:a16="http://schemas.microsoft.com/office/drawing/2014/main" id="{95D99CDC-A255-40E9-8BAD-CBFDAD22855E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117102" y="1418908"/>
                <a:ext cx="1188974" cy="196796"/>
              </a:xfrm>
              <a:custGeom>
                <a:avLst/>
                <a:gdLst>
                  <a:gd name="T0" fmla="*/ 192881 w 1188975"/>
                  <a:gd name="T1" fmla="*/ 0 h 198639"/>
                  <a:gd name="T2" fmla="*/ 1188970 w 1188975"/>
                  <a:gd name="T3" fmla="*/ 1 h 198639"/>
                  <a:gd name="T4" fmla="*/ 998470 w 1188975"/>
                  <a:gd name="T5" fmla="*/ 189593 h 198639"/>
                  <a:gd name="T6" fmla="*/ 0 w 1188975"/>
                  <a:gd name="T7" fmla="*/ 185048 h 198639"/>
                  <a:gd name="T8" fmla="*/ 192881 w 1188975"/>
                  <a:gd name="T9" fmla="*/ 0 h 1986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88975" h="198639">
                    <a:moveTo>
                      <a:pt x="192881" y="0"/>
                    </a:moveTo>
                    <a:lnTo>
                      <a:pt x="1188975" y="1"/>
                    </a:lnTo>
                    <a:lnTo>
                      <a:pt x="998475" y="198639"/>
                    </a:lnTo>
                    <a:lnTo>
                      <a:pt x="0" y="193877"/>
                    </a:lnTo>
                    <a:lnTo>
                      <a:pt x="192881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202" name="矩形 55">
                <a:extLst>
                  <a:ext uri="{FF2B5EF4-FFF2-40B4-BE49-F238E27FC236}">
                    <a16:creationId xmlns:a16="http://schemas.microsoft.com/office/drawing/2014/main" id="{6C9CC272-7912-43CF-8EC9-C857CC94197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6100390" y="1425381"/>
                <a:ext cx="617705" cy="190800"/>
              </a:xfrm>
              <a:custGeom>
                <a:avLst/>
                <a:gdLst>
                  <a:gd name="T0" fmla="*/ 1952834 w 344423"/>
                  <a:gd name="T1" fmla="*/ 4714 h 189670"/>
                  <a:gd name="T2" fmla="*/ 6390530 w 344423"/>
                  <a:gd name="T3" fmla="*/ 0 h 189670"/>
                  <a:gd name="T4" fmla="*/ 4343455 w 344423"/>
                  <a:gd name="T5" fmla="*/ 195387 h 189670"/>
                  <a:gd name="T6" fmla="*/ 0 w 344423"/>
                  <a:gd name="T7" fmla="*/ 195388 h 189670"/>
                  <a:gd name="T8" fmla="*/ 1952834 w 344423"/>
                  <a:gd name="T9" fmla="*/ 4714 h 18967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44423" h="189670">
                    <a:moveTo>
                      <a:pt x="105250" y="4576"/>
                    </a:moveTo>
                    <a:lnTo>
                      <a:pt x="344423" y="0"/>
                    </a:lnTo>
                    <a:lnTo>
                      <a:pt x="234094" y="189669"/>
                    </a:lnTo>
                    <a:lnTo>
                      <a:pt x="0" y="189670"/>
                    </a:lnTo>
                    <a:lnTo>
                      <a:pt x="105250" y="4576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203" name="矩形 55">
                <a:extLst>
                  <a:ext uri="{FF2B5EF4-FFF2-40B4-BE49-F238E27FC236}">
                    <a16:creationId xmlns:a16="http://schemas.microsoft.com/office/drawing/2014/main" id="{ADFCE2F2-B437-4D16-BA7B-FBEC52F580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1822" y="1415955"/>
                <a:ext cx="1188975" cy="198639"/>
              </a:xfrm>
              <a:custGeom>
                <a:avLst/>
                <a:gdLst>
                  <a:gd name="T0" fmla="*/ 192881 w 1188975"/>
                  <a:gd name="T1" fmla="*/ 0 h 198639"/>
                  <a:gd name="T2" fmla="*/ 1188975 w 1188975"/>
                  <a:gd name="T3" fmla="*/ 1 h 198639"/>
                  <a:gd name="T4" fmla="*/ 998475 w 1188975"/>
                  <a:gd name="T5" fmla="*/ 198639 h 198639"/>
                  <a:gd name="T6" fmla="*/ 0 w 1188975"/>
                  <a:gd name="T7" fmla="*/ 193877 h 198639"/>
                  <a:gd name="T8" fmla="*/ 192881 w 1188975"/>
                  <a:gd name="T9" fmla="*/ 0 h 1986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88975" h="198639">
                    <a:moveTo>
                      <a:pt x="192881" y="0"/>
                    </a:moveTo>
                    <a:lnTo>
                      <a:pt x="1188975" y="1"/>
                    </a:lnTo>
                    <a:lnTo>
                      <a:pt x="998475" y="198639"/>
                    </a:lnTo>
                    <a:lnTo>
                      <a:pt x="0" y="193877"/>
                    </a:lnTo>
                    <a:lnTo>
                      <a:pt x="192881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20" name="文本框 119">
              <a:extLst>
                <a:ext uri="{FF2B5EF4-FFF2-40B4-BE49-F238E27FC236}">
                  <a16:creationId xmlns:a16="http://schemas.microsoft.com/office/drawing/2014/main" id="{65BDEDB7-3C49-4E91-AD0E-06A37D08A85F}"/>
                </a:ext>
              </a:extLst>
            </p:cNvPr>
            <p:cNvSpPr txBox="1"/>
            <p:nvPr/>
          </p:nvSpPr>
          <p:spPr>
            <a:xfrm rot="20989666">
              <a:off x="2239772" y="2547785"/>
              <a:ext cx="360000" cy="389513"/>
            </a:xfrm>
            <a:prstGeom prst="ellipse">
              <a:avLst/>
            </a:prstGeom>
            <a:noFill/>
            <a:ln>
              <a:solidFill>
                <a:srgbClr val="0066FF"/>
              </a:solidFill>
            </a:ln>
            <a:scene3d>
              <a:camera prst="isometricOffAxis2Top"/>
              <a:lightRig rig="threePt" dir="t"/>
            </a:scene3d>
          </p:spPr>
          <p:txBody>
            <a:bodyPr lIns="0" tIns="0" rIns="0" bIns="0" anchorCtr="1">
              <a:spAutoFit/>
            </a:bodyPr>
            <a:lstStyle/>
            <a:p>
              <a:pPr algn="r" eaLnBrk="1" hangingPunct="1">
                <a:defRPr/>
              </a:pPr>
              <a:r>
                <a:rPr lang="en-US" altLang="zh-CN" dirty="0">
                  <a:solidFill>
                    <a:srgbClr val="0066FF"/>
                  </a:solidFill>
                </a:rPr>
                <a:t>P</a:t>
              </a:r>
              <a:endParaRPr lang="zh-CN" altLang="en-US" dirty="0">
                <a:solidFill>
                  <a:srgbClr val="0066FF"/>
                </a:solidFill>
              </a:endParaRPr>
            </a:p>
          </p:txBody>
        </p:sp>
      </p:grpSp>
      <p:grpSp>
        <p:nvGrpSpPr>
          <p:cNvPr id="127" name="组合 126">
            <a:extLst>
              <a:ext uri="{FF2B5EF4-FFF2-40B4-BE49-F238E27FC236}">
                <a16:creationId xmlns:a16="http://schemas.microsoft.com/office/drawing/2014/main" id="{2FF07E2E-9FA4-47AE-A9C4-1FEEF61603D8}"/>
              </a:ext>
            </a:extLst>
          </p:cNvPr>
          <p:cNvGrpSpPr>
            <a:grpSpLocks/>
          </p:cNvGrpSpPr>
          <p:nvPr/>
        </p:nvGrpSpPr>
        <p:grpSpPr bwMode="auto">
          <a:xfrm>
            <a:off x="4878388" y="1327150"/>
            <a:ext cx="3048000" cy="955675"/>
            <a:chOff x="1554987" y="2669189"/>
            <a:chExt cx="3048125" cy="954678"/>
          </a:xfrm>
        </p:grpSpPr>
        <p:grpSp>
          <p:nvGrpSpPr>
            <p:cNvPr id="3186" name="组合 127">
              <a:extLst>
                <a:ext uri="{FF2B5EF4-FFF2-40B4-BE49-F238E27FC236}">
                  <a16:creationId xmlns:a16="http://schemas.microsoft.com/office/drawing/2014/main" id="{7D019370-515B-4C90-ABEE-F46B886DE54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54987" y="2669189"/>
              <a:ext cx="3048125" cy="532369"/>
              <a:chOff x="1530549" y="3232333"/>
              <a:chExt cx="3048125" cy="532369"/>
            </a:xfrm>
          </p:grpSpPr>
          <p:grpSp>
            <p:nvGrpSpPr>
              <p:cNvPr id="3188" name="组合 129">
                <a:extLst>
                  <a:ext uri="{FF2B5EF4-FFF2-40B4-BE49-F238E27FC236}">
                    <a16:creationId xmlns:a16="http://schemas.microsoft.com/office/drawing/2014/main" id="{02F8FE74-7593-4253-A44E-AFE27374860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30549" y="3232333"/>
                <a:ext cx="1189788" cy="532369"/>
                <a:chOff x="1841347" y="2547785"/>
                <a:chExt cx="1189788" cy="532369"/>
              </a:xfrm>
            </p:grpSpPr>
            <p:grpSp>
              <p:nvGrpSpPr>
                <p:cNvPr id="3192" name="组合 133">
                  <a:extLst>
                    <a:ext uri="{FF2B5EF4-FFF2-40B4-BE49-F238E27FC236}">
                      <a16:creationId xmlns:a16="http://schemas.microsoft.com/office/drawing/2014/main" id="{AFEB35FE-B4CF-4963-8541-18E98F12838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841347" y="2640840"/>
                  <a:ext cx="1189788" cy="439314"/>
                  <a:chOff x="3511346" y="1415955"/>
                  <a:chExt cx="1189788" cy="439314"/>
                </a:xfrm>
              </p:grpSpPr>
              <p:sp>
                <p:nvSpPr>
                  <p:cNvPr id="3194" name="矩形 55">
                    <a:extLst>
                      <a:ext uri="{FF2B5EF4-FFF2-40B4-BE49-F238E27FC236}">
                        <a16:creationId xmlns:a16="http://schemas.microsoft.com/office/drawing/2014/main" id="{8F9F5D52-FD91-4E50-A44A-5784E1BDC1F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H="1">
                    <a:off x="3695514" y="1420886"/>
                    <a:ext cx="1005620" cy="434383"/>
                  </a:xfrm>
                  <a:custGeom>
                    <a:avLst/>
                    <a:gdLst>
                      <a:gd name="T0" fmla="*/ 4763 w 1005620"/>
                      <a:gd name="T1" fmla="*/ 0 h 434383"/>
                      <a:gd name="T2" fmla="*/ 1005620 w 1005620"/>
                      <a:gd name="T3" fmla="*/ 2383 h 434383"/>
                      <a:gd name="T4" fmla="*/ 1005618 w 1005620"/>
                      <a:gd name="T5" fmla="*/ 434383 h 434383"/>
                      <a:gd name="T6" fmla="*/ 0 w 1005620"/>
                      <a:gd name="T7" fmla="*/ 427239 h 434383"/>
                      <a:gd name="T8" fmla="*/ 4763 w 1005620"/>
                      <a:gd name="T9" fmla="*/ 0 h 43438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005620" h="434383">
                        <a:moveTo>
                          <a:pt x="4763" y="0"/>
                        </a:moveTo>
                        <a:lnTo>
                          <a:pt x="1005620" y="2383"/>
                        </a:lnTo>
                        <a:cubicBezTo>
                          <a:pt x="1005619" y="146383"/>
                          <a:pt x="1005619" y="290383"/>
                          <a:pt x="1005618" y="434383"/>
                        </a:cubicBezTo>
                        <a:lnTo>
                          <a:pt x="0" y="427239"/>
                        </a:lnTo>
                        <a:cubicBezTo>
                          <a:pt x="1588" y="284826"/>
                          <a:pt x="3175" y="142413"/>
                          <a:pt x="4763" y="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 algn="ctr">
                    <a:solidFill>
                      <a:srgbClr val="0066F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95" name="矩形 55">
                    <a:extLst>
                      <a:ext uri="{FF2B5EF4-FFF2-40B4-BE49-F238E27FC236}">
                        <a16:creationId xmlns:a16="http://schemas.microsoft.com/office/drawing/2014/main" id="{970419C6-E331-4552-B930-43AA4CF5B0D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11346" y="1415955"/>
                    <a:ext cx="1188975" cy="198639"/>
                  </a:xfrm>
                  <a:custGeom>
                    <a:avLst/>
                    <a:gdLst>
                      <a:gd name="T0" fmla="*/ 192881 w 1188975"/>
                      <a:gd name="T1" fmla="*/ 0 h 198639"/>
                      <a:gd name="T2" fmla="*/ 1188975 w 1188975"/>
                      <a:gd name="T3" fmla="*/ 1 h 198639"/>
                      <a:gd name="T4" fmla="*/ 998475 w 1188975"/>
                      <a:gd name="T5" fmla="*/ 198639 h 198639"/>
                      <a:gd name="T6" fmla="*/ 0 w 1188975"/>
                      <a:gd name="T7" fmla="*/ 193877 h 198639"/>
                      <a:gd name="T8" fmla="*/ 192881 w 1188975"/>
                      <a:gd name="T9" fmla="*/ 0 h 19863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188975" h="198639">
                        <a:moveTo>
                          <a:pt x="192881" y="0"/>
                        </a:moveTo>
                        <a:lnTo>
                          <a:pt x="1188975" y="1"/>
                        </a:lnTo>
                        <a:lnTo>
                          <a:pt x="998475" y="198639"/>
                        </a:lnTo>
                        <a:lnTo>
                          <a:pt x="0" y="193877"/>
                        </a:lnTo>
                        <a:lnTo>
                          <a:pt x="192881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 algn="ctr">
                    <a:solidFill>
                      <a:srgbClr val="0066F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35" name="文本框 134">
                  <a:extLst>
                    <a:ext uri="{FF2B5EF4-FFF2-40B4-BE49-F238E27FC236}">
                      <a16:creationId xmlns:a16="http://schemas.microsoft.com/office/drawing/2014/main" id="{F19CF55B-539A-44F0-B6F5-25567531ED75}"/>
                    </a:ext>
                  </a:extLst>
                </p:cNvPr>
                <p:cNvSpPr txBox="1"/>
                <p:nvPr/>
              </p:nvSpPr>
              <p:spPr>
                <a:xfrm rot="20989666">
                  <a:off x="2239772" y="2547785"/>
                  <a:ext cx="360000" cy="389513"/>
                </a:xfrm>
                <a:prstGeom prst="ellipse">
                  <a:avLst/>
                </a:prstGeom>
                <a:noFill/>
                <a:ln>
                  <a:solidFill>
                    <a:srgbClr val="0066FF"/>
                  </a:solidFill>
                </a:ln>
                <a:scene3d>
                  <a:camera prst="isometricOffAxis2Top"/>
                  <a:lightRig rig="threePt" dir="t"/>
                </a:scene3d>
              </p:spPr>
              <p:txBody>
                <a:bodyPr lIns="0" tIns="0" rIns="0" bIns="0" anchorCtr="1">
                  <a:spAutoFit/>
                </a:bodyPr>
                <a:lstStyle/>
                <a:p>
                  <a:pPr algn="r" eaLnBrk="1" hangingPunct="1">
                    <a:defRPr/>
                  </a:pPr>
                  <a:r>
                    <a:rPr lang="en-US" altLang="zh-CN" dirty="0">
                      <a:solidFill>
                        <a:srgbClr val="0066FF"/>
                      </a:solidFill>
                    </a:rPr>
                    <a:t>P</a:t>
                  </a:r>
                  <a:endParaRPr lang="zh-CN" altLang="en-US" dirty="0">
                    <a:solidFill>
                      <a:srgbClr val="0066FF"/>
                    </a:solidFill>
                  </a:endParaRPr>
                </a:p>
              </p:txBody>
            </p:sp>
          </p:grpSp>
          <p:sp>
            <p:nvSpPr>
              <p:cNvPr id="3189" name="矩形 55">
                <a:extLst>
                  <a:ext uri="{FF2B5EF4-FFF2-40B4-BE49-F238E27FC236}">
                    <a16:creationId xmlns:a16="http://schemas.microsoft.com/office/drawing/2014/main" id="{17F8024C-2801-4646-B985-F807799575E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141054" y="3323799"/>
                <a:ext cx="1008000" cy="434383"/>
              </a:xfrm>
              <a:custGeom>
                <a:avLst/>
                <a:gdLst>
                  <a:gd name="T0" fmla="*/ 4818 w 1005620"/>
                  <a:gd name="T1" fmla="*/ 0 h 434383"/>
                  <a:gd name="T2" fmla="*/ 1017577 w 1005620"/>
                  <a:gd name="T3" fmla="*/ 2383 h 434383"/>
                  <a:gd name="T4" fmla="*/ 1017575 w 1005620"/>
                  <a:gd name="T5" fmla="*/ 434383 h 434383"/>
                  <a:gd name="T6" fmla="*/ 0 w 1005620"/>
                  <a:gd name="T7" fmla="*/ 427239 h 434383"/>
                  <a:gd name="T8" fmla="*/ 4818 w 1005620"/>
                  <a:gd name="T9" fmla="*/ 0 h 43438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05620" h="434383">
                    <a:moveTo>
                      <a:pt x="4763" y="0"/>
                    </a:moveTo>
                    <a:lnTo>
                      <a:pt x="1005620" y="2383"/>
                    </a:lnTo>
                    <a:cubicBezTo>
                      <a:pt x="1005619" y="146383"/>
                      <a:pt x="1005619" y="290383"/>
                      <a:pt x="1005618" y="434383"/>
                    </a:cubicBezTo>
                    <a:lnTo>
                      <a:pt x="0" y="427239"/>
                    </a:lnTo>
                    <a:cubicBezTo>
                      <a:pt x="1588" y="284826"/>
                      <a:pt x="3175" y="142413"/>
                      <a:pt x="4763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190" name="矩形 131">
                <a:extLst>
                  <a:ext uri="{FF2B5EF4-FFF2-40B4-BE49-F238E27FC236}">
                    <a16:creationId xmlns:a16="http://schemas.microsoft.com/office/drawing/2014/main" id="{14839521-C582-4D9D-9304-B8DB7B1C51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0495" y="3325388"/>
                <a:ext cx="432000" cy="43200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rgbClr val="00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91" name="矩形 132">
                <a:extLst>
                  <a:ext uri="{FF2B5EF4-FFF2-40B4-BE49-F238E27FC236}">
                    <a16:creationId xmlns:a16="http://schemas.microsoft.com/office/drawing/2014/main" id="{1C94E975-EA2B-4D93-BE32-1663553F74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6674" y="3316179"/>
                <a:ext cx="432000" cy="43200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rgbClr val="00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</p:grpSp>
        <p:sp>
          <p:nvSpPr>
            <p:cNvPr id="3187" name="矩形 55">
              <a:extLst>
                <a:ext uri="{FF2B5EF4-FFF2-40B4-BE49-F238E27FC236}">
                  <a16:creationId xmlns:a16="http://schemas.microsoft.com/office/drawing/2014/main" id="{718D0949-0CBE-4328-99A7-9F55D9E1744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165492" y="3189484"/>
              <a:ext cx="1008000" cy="434383"/>
            </a:xfrm>
            <a:custGeom>
              <a:avLst/>
              <a:gdLst>
                <a:gd name="T0" fmla="*/ 4818 w 1005620"/>
                <a:gd name="T1" fmla="*/ 0 h 434383"/>
                <a:gd name="T2" fmla="*/ 1017577 w 1005620"/>
                <a:gd name="T3" fmla="*/ 2383 h 434383"/>
                <a:gd name="T4" fmla="*/ 1017575 w 1005620"/>
                <a:gd name="T5" fmla="*/ 434383 h 434383"/>
                <a:gd name="T6" fmla="*/ 0 w 1005620"/>
                <a:gd name="T7" fmla="*/ 427239 h 434383"/>
                <a:gd name="T8" fmla="*/ 4818 w 1005620"/>
                <a:gd name="T9" fmla="*/ 0 h 4343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05620" h="434383">
                  <a:moveTo>
                    <a:pt x="4763" y="0"/>
                  </a:moveTo>
                  <a:lnTo>
                    <a:pt x="1005620" y="2383"/>
                  </a:lnTo>
                  <a:cubicBezTo>
                    <a:pt x="1005619" y="146383"/>
                    <a:pt x="1005619" y="290383"/>
                    <a:pt x="1005618" y="434383"/>
                  </a:cubicBezTo>
                  <a:lnTo>
                    <a:pt x="0" y="427239"/>
                  </a:lnTo>
                  <a:cubicBezTo>
                    <a:pt x="1588" y="284826"/>
                    <a:pt x="3175" y="142413"/>
                    <a:pt x="4763" y="0"/>
                  </a:cubicBezTo>
                  <a:close/>
                </a:path>
              </a:pathLst>
            </a:custGeom>
            <a:solidFill>
              <a:schemeClr val="bg1"/>
            </a:solidFill>
            <a:ln w="9525" cap="flat" cmpd="sng" algn="ctr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38" name="组合 137">
            <a:extLst>
              <a:ext uri="{FF2B5EF4-FFF2-40B4-BE49-F238E27FC236}">
                <a16:creationId xmlns:a16="http://schemas.microsoft.com/office/drawing/2014/main" id="{18987D72-F6E1-4FF6-911D-C7B6FCE64C84}"/>
              </a:ext>
            </a:extLst>
          </p:cNvPr>
          <p:cNvGrpSpPr>
            <a:grpSpLocks/>
          </p:cNvGrpSpPr>
          <p:nvPr/>
        </p:nvGrpSpPr>
        <p:grpSpPr bwMode="auto">
          <a:xfrm>
            <a:off x="4875213" y="1328738"/>
            <a:ext cx="2992437" cy="1508125"/>
            <a:chOff x="1680599" y="3922956"/>
            <a:chExt cx="2992113" cy="1508423"/>
          </a:xfrm>
        </p:grpSpPr>
        <p:grpSp>
          <p:nvGrpSpPr>
            <p:cNvPr id="3177" name="组合 138">
              <a:extLst>
                <a:ext uri="{FF2B5EF4-FFF2-40B4-BE49-F238E27FC236}">
                  <a16:creationId xmlns:a16="http://schemas.microsoft.com/office/drawing/2014/main" id="{E8C65E1D-27B4-4333-84A6-6C87D8FB90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80599" y="3922956"/>
              <a:ext cx="1189788" cy="532369"/>
              <a:chOff x="1841347" y="2547785"/>
              <a:chExt cx="1189788" cy="532369"/>
            </a:xfrm>
          </p:grpSpPr>
          <p:grpSp>
            <p:nvGrpSpPr>
              <p:cNvPr id="3182" name="组合 143">
                <a:extLst>
                  <a:ext uri="{FF2B5EF4-FFF2-40B4-BE49-F238E27FC236}">
                    <a16:creationId xmlns:a16="http://schemas.microsoft.com/office/drawing/2014/main" id="{0FC0FE12-B48E-4051-AA00-8E75EF54377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41347" y="2640840"/>
                <a:ext cx="1189788" cy="439314"/>
                <a:chOff x="3511346" y="1415955"/>
                <a:chExt cx="1189788" cy="439314"/>
              </a:xfrm>
            </p:grpSpPr>
            <p:sp>
              <p:nvSpPr>
                <p:cNvPr id="3184" name="矩形 55">
                  <a:extLst>
                    <a:ext uri="{FF2B5EF4-FFF2-40B4-BE49-F238E27FC236}">
                      <a16:creationId xmlns:a16="http://schemas.microsoft.com/office/drawing/2014/main" id="{0CB9A256-4230-4CF0-8E04-D1301B0D06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695514" y="1420886"/>
                  <a:ext cx="1005620" cy="434383"/>
                </a:xfrm>
                <a:custGeom>
                  <a:avLst/>
                  <a:gdLst>
                    <a:gd name="T0" fmla="*/ 4763 w 1005620"/>
                    <a:gd name="T1" fmla="*/ 0 h 434383"/>
                    <a:gd name="T2" fmla="*/ 1005620 w 1005620"/>
                    <a:gd name="T3" fmla="*/ 2383 h 434383"/>
                    <a:gd name="T4" fmla="*/ 1005618 w 1005620"/>
                    <a:gd name="T5" fmla="*/ 434383 h 434383"/>
                    <a:gd name="T6" fmla="*/ 0 w 1005620"/>
                    <a:gd name="T7" fmla="*/ 427239 h 434383"/>
                    <a:gd name="T8" fmla="*/ 4763 w 1005620"/>
                    <a:gd name="T9" fmla="*/ 0 h 43438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005620" h="434383">
                      <a:moveTo>
                        <a:pt x="4763" y="0"/>
                      </a:moveTo>
                      <a:lnTo>
                        <a:pt x="1005620" y="2383"/>
                      </a:lnTo>
                      <a:cubicBezTo>
                        <a:pt x="1005619" y="146383"/>
                        <a:pt x="1005619" y="290383"/>
                        <a:pt x="1005618" y="434383"/>
                      </a:cubicBezTo>
                      <a:lnTo>
                        <a:pt x="0" y="427239"/>
                      </a:lnTo>
                      <a:cubicBezTo>
                        <a:pt x="1588" y="284826"/>
                        <a:pt x="3175" y="142413"/>
                        <a:pt x="4763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 algn="ctr">
                  <a:solidFill>
                    <a:srgbClr val="0066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85" name="矩形 55">
                  <a:extLst>
                    <a:ext uri="{FF2B5EF4-FFF2-40B4-BE49-F238E27FC236}">
                      <a16:creationId xmlns:a16="http://schemas.microsoft.com/office/drawing/2014/main" id="{CC60D41D-6F76-4DC9-89B7-8138D7F670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11346" y="1415955"/>
                  <a:ext cx="1188975" cy="198639"/>
                </a:xfrm>
                <a:custGeom>
                  <a:avLst/>
                  <a:gdLst>
                    <a:gd name="T0" fmla="*/ 192881 w 1188975"/>
                    <a:gd name="T1" fmla="*/ 0 h 198639"/>
                    <a:gd name="T2" fmla="*/ 1188975 w 1188975"/>
                    <a:gd name="T3" fmla="*/ 1 h 198639"/>
                    <a:gd name="T4" fmla="*/ 998475 w 1188975"/>
                    <a:gd name="T5" fmla="*/ 198639 h 198639"/>
                    <a:gd name="T6" fmla="*/ 0 w 1188975"/>
                    <a:gd name="T7" fmla="*/ 193877 h 198639"/>
                    <a:gd name="T8" fmla="*/ 192881 w 1188975"/>
                    <a:gd name="T9" fmla="*/ 0 h 19863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188975" h="198639">
                      <a:moveTo>
                        <a:pt x="192881" y="0"/>
                      </a:moveTo>
                      <a:lnTo>
                        <a:pt x="1188975" y="1"/>
                      </a:lnTo>
                      <a:lnTo>
                        <a:pt x="998475" y="198639"/>
                      </a:lnTo>
                      <a:lnTo>
                        <a:pt x="0" y="193877"/>
                      </a:lnTo>
                      <a:lnTo>
                        <a:pt x="19288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 algn="ctr">
                  <a:solidFill>
                    <a:srgbClr val="0066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45" name="文本框 144">
                <a:extLst>
                  <a:ext uri="{FF2B5EF4-FFF2-40B4-BE49-F238E27FC236}">
                    <a16:creationId xmlns:a16="http://schemas.microsoft.com/office/drawing/2014/main" id="{BAAC4A1B-B3FB-472B-95C9-D40717B0DCE2}"/>
                  </a:ext>
                </a:extLst>
              </p:cNvPr>
              <p:cNvSpPr txBox="1"/>
              <p:nvPr/>
            </p:nvSpPr>
            <p:spPr>
              <a:xfrm rot="20989666">
                <a:off x="2239772" y="2547785"/>
                <a:ext cx="360000" cy="389513"/>
              </a:xfrm>
              <a:prstGeom prst="ellipse">
                <a:avLst/>
              </a:prstGeom>
              <a:noFill/>
              <a:ln>
                <a:solidFill>
                  <a:srgbClr val="0066FF"/>
                </a:solidFill>
              </a:ln>
              <a:scene3d>
                <a:camera prst="isometricOffAxis2Top"/>
                <a:lightRig rig="threePt" dir="t"/>
              </a:scene3d>
            </p:spPr>
            <p:txBody>
              <a:bodyPr lIns="0" tIns="0" rIns="0" bIns="0" anchorCtr="1">
                <a:spAutoFit/>
              </a:bodyPr>
              <a:lstStyle/>
              <a:p>
                <a:pPr algn="r" eaLnBrk="1" hangingPunct="1">
                  <a:defRPr/>
                </a:pPr>
                <a:r>
                  <a:rPr lang="en-US" altLang="zh-CN" dirty="0">
                    <a:solidFill>
                      <a:srgbClr val="0066FF"/>
                    </a:solidFill>
                  </a:rPr>
                  <a:t>P</a:t>
                </a:r>
                <a:endParaRPr lang="zh-CN" altLang="en-US" dirty="0">
                  <a:solidFill>
                    <a:srgbClr val="0066FF"/>
                  </a:solidFill>
                </a:endParaRPr>
              </a:p>
            </p:txBody>
          </p:sp>
        </p:grpSp>
        <p:sp>
          <p:nvSpPr>
            <p:cNvPr id="3178" name="任意多边形: 形状 139">
              <a:extLst>
                <a:ext uri="{FF2B5EF4-FFF2-40B4-BE49-F238E27FC236}">
                  <a16:creationId xmlns:a16="http://schemas.microsoft.com/office/drawing/2014/main" id="{8F539150-A5BE-4382-89E3-80E17BED38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4429" y="4020942"/>
              <a:ext cx="431007" cy="602456"/>
            </a:xfrm>
            <a:custGeom>
              <a:avLst/>
              <a:gdLst>
                <a:gd name="T0" fmla="*/ 0 w 431007"/>
                <a:gd name="T1" fmla="*/ 423862 h 602456"/>
                <a:gd name="T2" fmla="*/ 0 w 431007"/>
                <a:gd name="T3" fmla="*/ 0 h 602456"/>
                <a:gd name="T4" fmla="*/ 431007 w 431007"/>
                <a:gd name="T5" fmla="*/ 171450 h 602456"/>
                <a:gd name="T6" fmla="*/ 431007 w 431007"/>
                <a:gd name="T7" fmla="*/ 602456 h 602456"/>
                <a:gd name="T8" fmla="*/ 0 w 431007"/>
                <a:gd name="T9" fmla="*/ 423862 h 6024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31007" h="602456">
                  <a:moveTo>
                    <a:pt x="0" y="423862"/>
                  </a:moveTo>
                  <a:lnTo>
                    <a:pt x="0" y="0"/>
                  </a:lnTo>
                  <a:lnTo>
                    <a:pt x="431007" y="171450"/>
                  </a:lnTo>
                  <a:lnTo>
                    <a:pt x="431007" y="602456"/>
                  </a:lnTo>
                  <a:lnTo>
                    <a:pt x="0" y="423862"/>
                  </a:lnTo>
                  <a:close/>
                </a:path>
              </a:pathLst>
            </a:custGeom>
            <a:noFill/>
            <a:ln w="9525" cap="flat" cmpd="sng" algn="ctr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79" name="任意多边形: 形状 140">
              <a:extLst>
                <a:ext uri="{FF2B5EF4-FFF2-40B4-BE49-F238E27FC236}">
                  <a16:creationId xmlns:a16="http://schemas.microsoft.com/office/drawing/2014/main" id="{EFB2097C-A4D2-4B54-8623-F860C90EBD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4744" y="4196369"/>
              <a:ext cx="944563" cy="796925"/>
            </a:xfrm>
            <a:custGeom>
              <a:avLst/>
              <a:gdLst>
                <a:gd name="T0" fmla="*/ 0 w 944563"/>
                <a:gd name="T1" fmla="*/ 423862 h 796925"/>
                <a:gd name="T2" fmla="*/ 0 w 944563"/>
                <a:gd name="T3" fmla="*/ 0 h 796925"/>
                <a:gd name="T4" fmla="*/ 941387 w 944563"/>
                <a:gd name="T5" fmla="*/ 374649 h 796925"/>
                <a:gd name="T6" fmla="*/ 944563 w 944563"/>
                <a:gd name="T7" fmla="*/ 796925 h 796925"/>
                <a:gd name="T8" fmla="*/ 0 w 944563"/>
                <a:gd name="T9" fmla="*/ 423862 h 7969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44563" h="796925">
                  <a:moveTo>
                    <a:pt x="0" y="423862"/>
                  </a:moveTo>
                  <a:lnTo>
                    <a:pt x="0" y="0"/>
                  </a:lnTo>
                  <a:lnTo>
                    <a:pt x="941387" y="374649"/>
                  </a:lnTo>
                  <a:cubicBezTo>
                    <a:pt x="942446" y="515408"/>
                    <a:pt x="943504" y="656166"/>
                    <a:pt x="944563" y="796925"/>
                  </a:cubicBezTo>
                  <a:lnTo>
                    <a:pt x="0" y="423862"/>
                  </a:lnTo>
                  <a:close/>
                </a:path>
              </a:pathLst>
            </a:custGeom>
            <a:noFill/>
            <a:ln w="9525" cap="flat" cmpd="sng" algn="ctr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80" name="任意多边形: 形状 141">
              <a:extLst>
                <a:ext uri="{FF2B5EF4-FFF2-40B4-BE49-F238E27FC236}">
                  <a16:creationId xmlns:a16="http://schemas.microsoft.com/office/drawing/2014/main" id="{3EC0D587-BED4-4B54-80B4-D0699FDE942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1705" y="4572695"/>
              <a:ext cx="431007" cy="602456"/>
            </a:xfrm>
            <a:custGeom>
              <a:avLst/>
              <a:gdLst>
                <a:gd name="T0" fmla="*/ 0 w 431007"/>
                <a:gd name="T1" fmla="*/ 423862 h 602456"/>
                <a:gd name="T2" fmla="*/ 0 w 431007"/>
                <a:gd name="T3" fmla="*/ 0 h 602456"/>
                <a:gd name="T4" fmla="*/ 431007 w 431007"/>
                <a:gd name="T5" fmla="*/ 171450 h 602456"/>
                <a:gd name="T6" fmla="*/ 431007 w 431007"/>
                <a:gd name="T7" fmla="*/ 602456 h 602456"/>
                <a:gd name="T8" fmla="*/ 0 w 431007"/>
                <a:gd name="T9" fmla="*/ 423862 h 6024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31007" h="602456">
                  <a:moveTo>
                    <a:pt x="0" y="423862"/>
                  </a:moveTo>
                  <a:lnTo>
                    <a:pt x="0" y="0"/>
                  </a:lnTo>
                  <a:lnTo>
                    <a:pt x="431007" y="171450"/>
                  </a:lnTo>
                  <a:lnTo>
                    <a:pt x="431007" y="602456"/>
                  </a:lnTo>
                  <a:lnTo>
                    <a:pt x="0" y="423862"/>
                  </a:lnTo>
                  <a:close/>
                </a:path>
              </a:pathLst>
            </a:custGeom>
            <a:noFill/>
            <a:ln w="9525" cap="flat" cmpd="sng" algn="ctr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81" name="任意多边形: 形状 142">
              <a:extLst>
                <a:ext uri="{FF2B5EF4-FFF2-40B4-BE49-F238E27FC236}">
                  <a16:creationId xmlns:a16="http://schemas.microsoft.com/office/drawing/2014/main" id="{DBB65547-FCCE-4C39-82BE-CEBAD62668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4743" y="4624929"/>
              <a:ext cx="943769" cy="806450"/>
            </a:xfrm>
            <a:custGeom>
              <a:avLst/>
              <a:gdLst>
                <a:gd name="T0" fmla="*/ 0 w 943769"/>
                <a:gd name="T1" fmla="*/ 423862 h 806450"/>
                <a:gd name="T2" fmla="*/ 0 w 943769"/>
                <a:gd name="T3" fmla="*/ 0 h 806450"/>
                <a:gd name="T4" fmla="*/ 943769 w 943769"/>
                <a:gd name="T5" fmla="*/ 367506 h 806450"/>
                <a:gd name="T6" fmla="*/ 942182 w 943769"/>
                <a:gd name="T7" fmla="*/ 806450 h 806450"/>
                <a:gd name="T8" fmla="*/ 0 w 943769"/>
                <a:gd name="T9" fmla="*/ 423862 h 8064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43769" h="806450">
                  <a:moveTo>
                    <a:pt x="0" y="423862"/>
                  </a:moveTo>
                  <a:lnTo>
                    <a:pt x="0" y="0"/>
                  </a:lnTo>
                  <a:lnTo>
                    <a:pt x="943769" y="367506"/>
                  </a:lnTo>
                  <a:lnTo>
                    <a:pt x="942182" y="806450"/>
                  </a:lnTo>
                  <a:lnTo>
                    <a:pt x="0" y="423862"/>
                  </a:lnTo>
                  <a:close/>
                </a:path>
              </a:pathLst>
            </a:custGeom>
            <a:noFill/>
            <a:ln w="9525" cap="flat" cmpd="sng" algn="ctr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48" name="组合 147">
            <a:extLst>
              <a:ext uri="{FF2B5EF4-FFF2-40B4-BE49-F238E27FC236}">
                <a16:creationId xmlns:a16="http://schemas.microsoft.com/office/drawing/2014/main" id="{162AA22D-8202-4723-B4D1-3D1AC3417390}"/>
              </a:ext>
            </a:extLst>
          </p:cNvPr>
          <p:cNvGrpSpPr>
            <a:grpSpLocks/>
          </p:cNvGrpSpPr>
          <p:nvPr/>
        </p:nvGrpSpPr>
        <p:grpSpPr bwMode="auto">
          <a:xfrm>
            <a:off x="4878388" y="1325563"/>
            <a:ext cx="1295400" cy="1706562"/>
            <a:chOff x="5112439" y="1688657"/>
            <a:chExt cx="1295060" cy="1706072"/>
          </a:xfrm>
        </p:grpSpPr>
        <p:grpSp>
          <p:nvGrpSpPr>
            <p:cNvPr id="3161" name="组合 148">
              <a:extLst>
                <a:ext uri="{FF2B5EF4-FFF2-40B4-BE49-F238E27FC236}">
                  <a16:creationId xmlns:a16="http://schemas.microsoft.com/office/drawing/2014/main" id="{E171663A-FA89-4B22-AD44-FD050A3A95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12439" y="1688657"/>
              <a:ext cx="1190279" cy="1706072"/>
              <a:chOff x="5130197" y="1521660"/>
              <a:chExt cx="1190279" cy="1706072"/>
            </a:xfrm>
          </p:grpSpPr>
          <p:grpSp>
            <p:nvGrpSpPr>
              <p:cNvPr id="3167" name="组合 154">
                <a:extLst>
                  <a:ext uri="{FF2B5EF4-FFF2-40B4-BE49-F238E27FC236}">
                    <a16:creationId xmlns:a16="http://schemas.microsoft.com/office/drawing/2014/main" id="{12243337-F611-4D6F-9F86-037A06CA2BD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30197" y="1521660"/>
                <a:ext cx="1190279" cy="712919"/>
                <a:chOff x="1680599" y="3922956"/>
                <a:chExt cx="1190279" cy="712919"/>
              </a:xfrm>
            </p:grpSpPr>
            <p:grpSp>
              <p:nvGrpSpPr>
                <p:cNvPr id="3171" name="组合 158">
                  <a:extLst>
                    <a:ext uri="{FF2B5EF4-FFF2-40B4-BE49-F238E27FC236}">
                      <a16:creationId xmlns:a16="http://schemas.microsoft.com/office/drawing/2014/main" id="{86858747-383D-43FD-99CE-86E7952F32A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680599" y="3922956"/>
                  <a:ext cx="1189788" cy="532369"/>
                  <a:chOff x="1841347" y="2547785"/>
                  <a:chExt cx="1189788" cy="532369"/>
                </a:xfrm>
              </p:grpSpPr>
              <p:grpSp>
                <p:nvGrpSpPr>
                  <p:cNvPr id="3173" name="组合 160">
                    <a:extLst>
                      <a:ext uri="{FF2B5EF4-FFF2-40B4-BE49-F238E27FC236}">
                        <a16:creationId xmlns:a16="http://schemas.microsoft.com/office/drawing/2014/main" id="{997F5E35-D81C-466D-8CD8-1BDCEBA16A8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841347" y="2640840"/>
                    <a:ext cx="1189788" cy="439314"/>
                    <a:chOff x="3511346" y="1415955"/>
                    <a:chExt cx="1189788" cy="439314"/>
                  </a:xfrm>
                </p:grpSpPr>
                <p:sp>
                  <p:nvSpPr>
                    <p:cNvPr id="3175" name="矩形 55">
                      <a:extLst>
                        <a:ext uri="{FF2B5EF4-FFF2-40B4-BE49-F238E27FC236}">
                          <a16:creationId xmlns:a16="http://schemas.microsoft.com/office/drawing/2014/main" id="{AA402836-2204-4D46-99EB-681514ECE0F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flipH="1">
                      <a:off x="3695514" y="1420886"/>
                      <a:ext cx="1005620" cy="434383"/>
                    </a:xfrm>
                    <a:custGeom>
                      <a:avLst/>
                      <a:gdLst>
                        <a:gd name="T0" fmla="*/ 4763 w 1005620"/>
                        <a:gd name="T1" fmla="*/ 0 h 434383"/>
                        <a:gd name="T2" fmla="*/ 1005620 w 1005620"/>
                        <a:gd name="T3" fmla="*/ 2383 h 434383"/>
                        <a:gd name="T4" fmla="*/ 1005618 w 1005620"/>
                        <a:gd name="T5" fmla="*/ 434383 h 434383"/>
                        <a:gd name="T6" fmla="*/ 0 w 1005620"/>
                        <a:gd name="T7" fmla="*/ 427239 h 434383"/>
                        <a:gd name="T8" fmla="*/ 4763 w 1005620"/>
                        <a:gd name="T9" fmla="*/ 0 h 43438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1005620" h="434383">
                          <a:moveTo>
                            <a:pt x="4763" y="0"/>
                          </a:moveTo>
                          <a:lnTo>
                            <a:pt x="1005620" y="2383"/>
                          </a:lnTo>
                          <a:cubicBezTo>
                            <a:pt x="1005619" y="146383"/>
                            <a:pt x="1005619" y="290383"/>
                            <a:pt x="1005618" y="434383"/>
                          </a:cubicBezTo>
                          <a:lnTo>
                            <a:pt x="0" y="427239"/>
                          </a:lnTo>
                          <a:cubicBezTo>
                            <a:pt x="1588" y="284826"/>
                            <a:pt x="3175" y="142413"/>
                            <a:pt x="4763" y="0"/>
                          </a:cubicBez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952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17961" dir="2700000" algn="ctr" rotWithShape="0">
                              <a:srgbClr val="00000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176" name="矩形 55">
                      <a:extLst>
                        <a:ext uri="{FF2B5EF4-FFF2-40B4-BE49-F238E27FC236}">
                          <a16:creationId xmlns:a16="http://schemas.microsoft.com/office/drawing/2014/main" id="{1CF42A70-7B09-41C9-A61E-9BC3569CEFC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511346" y="1415955"/>
                      <a:ext cx="1188975" cy="198639"/>
                    </a:xfrm>
                    <a:custGeom>
                      <a:avLst/>
                      <a:gdLst>
                        <a:gd name="T0" fmla="*/ 192881 w 1188975"/>
                        <a:gd name="T1" fmla="*/ 0 h 198639"/>
                        <a:gd name="T2" fmla="*/ 1188975 w 1188975"/>
                        <a:gd name="T3" fmla="*/ 1 h 198639"/>
                        <a:gd name="T4" fmla="*/ 998475 w 1188975"/>
                        <a:gd name="T5" fmla="*/ 198639 h 198639"/>
                        <a:gd name="T6" fmla="*/ 0 w 1188975"/>
                        <a:gd name="T7" fmla="*/ 193877 h 198639"/>
                        <a:gd name="T8" fmla="*/ 192881 w 1188975"/>
                        <a:gd name="T9" fmla="*/ 0 h 198639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1188975" h="198639">
                          <a:moveTo>
                            <a:pt x="192881" y="0"/>
                          </a:moveTo>
                          <a:lnTo>
                            <a:pt x="1188975" y="1"/>
                          </a:lnTo>
                          <a:lnTo>
                            <a:pt x="998475" y="198639"/>
                          </a:lnTo>
                          <a:lnTo>
                            <a:pt x="0" y="193877"/>
                          </a:lnTo>
                          <a:lnTo>
                            <a:pt x="192881" y="0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952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17961" dir="2700000" algn="ctr" rotWithShape="0">
                              <a:srgbClr val="00000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62" name="文本框 161">
                    <a:extLst>
                      <a:ext uri="{FF2B5EF4-FFF2-40B4-BE49-F238E27FC236}">
                        <a16:creationId xmlns:a16="http://schemas.microsoft.com/office/drawing/2014/main" id="{8D3F3E43-9A3F-4BF0-B701-88026D65B4E6}"/>
                      </a:ext>
                    </a:extLst>
                  </p:cNvPr>
                  <p:cNvSpPr txBox="1"/>
                  <p:nvPr/>
                </p:nvSpPr>
                <p:spPr>
                  <a:xfrm rot="20989666">
                    <a:off x="2239772" y="2547785"/>
                    <a:ext cx="360000" cy="389513"/>
                  </a:xfrm>
                  <a:prstGeom prst="ellipse">
                    <a:avLst/>
                  </a:prstGeom>
                  <a:noFill/>
                  <a:ln>
                    <a:solidFill>
                      <a:srgbClr val="0066FF"/>
                    </a:solidFill>
                  </a:ln>
                  <a:scene3d>
                    <a:camera prst="isometricOffAxis2Top"/>
                    <a:lightRig rig="threePt" dir="t"/>
                  </a:scene3d>
                </p:spPr>
                <p:txBody>
                  <a:bodyPr lIns="0" tIns="0" rIns="0" bIns="0" anchorCtr="1">
                    <a:spAutoFit/>
                  </a:bodyPr>
                  <a:lstStyle/>
                  <a:p>
                    <a:pPr algn="r" eaLnBrk="1" hangingPunct="1">
                      <a:defRPr/>
                    </a:pPr>
                    <a:r>
                      <a:rPr lang="en-US" altLang="zh-CN" dirty="0">
                        <a:solidFill>
                          <a:srgbClr val="0070C0"/>
                        </a:solidFill>
                      </a:rPr>
                      <a:t>P</a:t>
                    </a:r>
                    <a:endParaRPr lang="zh-CN" altLang="en-US" dirty="0">
                      <a:solidFill>
                        <a:srgbClr val="0070C0"/>
                      </a:solidFill>
                    </a:endParaRPr>
                  </a:p>
                </p:txBody>
              </p:sp>
            </p:grpSp>
            <p:sp>
              <p:nvSpPr>
                <p:cNvPr id="3172" name="任意多边形: 形状 159">
                  <a:extLst>
                    <a:ext uri="{FF2B5EF4-FFF2-40B4-BE49-F238E27FC236}">
                      <a16:creationId xmlns:a16="http://schemas.microsoft.com/office/drawing/2014/main" id="{979B412E-4C0E-40D9-8020-9716CD0FB6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2760" y="4021513"/>
                  <a:ext cx="188118" cy="614362"/>
                </a:xfrm>
                <a:custGeom>
                  <a:avLst/>
                  <a:gdLst>
                    <a:gd name="T0" fmla="*/ 188118 w 188118"/>
                    <a:gd name="T1" fmla="*/ 423862 h 614362"/>
                    <a:gd name="T2" fmla="*/ 188118 w 188118"/>
                    <a:gd name="T3" fmla="*/ 0 h 614362"/>
                    <a:gd name="T4" fmla="*/ 0 w 188118"/>
                    <a:gd name="T5" fmla="*/ 200025 h 614362"/>
                    <a:gd name="T6" fmla="*/ 7143 w 188118"/>
                    <a:gd name="T7" fmla="*/ 614362 h 614362"/>
                    <a:gd name="T8" fmla="*/ 188118 w 188118"/>
                    <a:gd name="T9" fmla="*/ 423862 h 61436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88118" h="614362">
                      <a:moveTo>
                        <a:pt x="188118" y="423862"/>
                      </a:moveTo>
                      <a:lnTo>
                        <a:pt x="188118" y="0"/>
                      </a:lnTo>
                      <a:lnTo>
                        <a:pt x="0" y="200025"/>
                      </a:lnTo>
                      <a:cubicBezTo>
                        <a:pt x="794" y="338931"/>
                        <a:pt x="6349" y="475456"/>
                        <a:pt x="7143" y="614362"/>
                      </a:cubicBezTo>
                      <a:lnTo>
                        <a:pt x="188118" y="42386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 algn="ctr">
                  <a:solidFill>
                    <a:srgbClr val="0066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3168" name="任意多边形: 形状 155">
                <a:extLst>
                  <a:ext uri="{FF2B5EF4-FFF2-40B4-BE49-F238E27FC236}">
                    <a16:creationId xmlns:a16="http://schemas.microsoft.com/office/drawing/2014/main" id="{D01592D5-6973-4ACB-9B64-B62C325105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27977" y="1811586"/>
                <a:ext cx="507436" cy="990600"/>
              </a:xfrm>
              <a:custGeom>
                <a:avLst/>
                <a:gdLst>
                  <a:gd name="T0" fmla="*/ 507436 w 507436"/>
                  <a:gd name="T1" fmla="*/ 423862 h 990600"/>
                  <a:gd name="T2" fmla="*/ 507436 w 507436"/>
                  <a:gd name="T3" fmla="*/ 0 h 990600"/>
                  <a:gd name="T4" fmla="*/ 230 w 507436"/>
                  <a:gd name="T5" fmla="*/ 550068 h 990600"/>
                  <a:gd name="T6" fmla="*/ 229 w 507436"/>
                  <a:gd name="T7" fmla="*/ 990600 h 990600"/>
                  <a:gd name="T8" fmla="*/ 507436 w 507436"/>
                  <a:gd name="T9" fmla="*/ 423862 h 990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07436" h="990600">
                    <a:moveTo>
                      <a:pt x="507436" y="423862"/>
                    </a:moveTo>
                    <a:lnTo>
                      <a:pt x="507436" y="0"/>
                    </a:lnTo>
                    <a:lnTo>
                      <a:pt x="230" y="550068"/>
                    </a:lnTo>
                    <a:cubicBezTo>
                      <a:pt x="1024" y="688974"/>
                      <a:pt x="-565" y="851694"/>
                      <a:pt x="229" y="990600"/>
                    </a:cubicBezTo>
                    <a:lnTo>
                      <a:pt x="507436" y="423862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169" name="任意多边形: 形状 156">
                <a:extLst>
                  <a:ext uri="{FF2B5EF4-FFF2-40B4-BE49-F238E27FC236}">
                    <a16:creationId xmlns:a16="http://schemas.microsoft.com/office/drawing/2014/main" id="{64C2A872-663A-4E26-A60D-8D1F432B19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37079" y="2364998"/>
                <a:ext cx="190859" cy="628348"/>
              </a:xfrm>
              <a:custGeom>
                <a:avLst/>
                <a:gdLst>
                  <a:gd name="T0" fmla="*/ 202228 w 188118"/>
                  <a:gd name="T1" fmla="*/ 474355 h 614362"/>
                  <a:gd name="T2" fmla="*/ 202228 w 188118"/>
                  <a:gd name="T3" fmla="*/ 0 h 614362"/>
                  <a:gd name="T4" fmla="*/ 0 w 188118"/>
                  <a:gd name="T5" fmla="*/ 223854 h 614362"/>
                  <a:gd name="T6" fmla="*/ 7679 w 188118"/>
                  <a:gd name="T7" fmla="*/ 687549 h 614362"/>
                  <a:gd name="T8" fmla="*/ 202228 w 188118"/>
                  <a:gd name="T9" fmla="*/ 474355 h 61436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88118" h="614362">
                    <a:moveTo>
                      <a:pt x="188118" y="423862"/>
                    </a:moveTo>
                    <a:lnTo>
                      <a:pt x="188118" y="0"/>
                    </a:lnTo>
                    <a:lnTo>
                      <a:pt x="0" y="200025"/>
                    </a:lnTo>
                    <a:cubicBezTo>
                      <a:pt x="794" y="338931"/>
                      <a:pt x="6349" y="475456"/>
                      <a:pt x="7143" y="614362"/>
                    </a:cubicBezTo>
                    <a:lnTo>
                      <a:pt x="188118" y="423862"/>
                    </a:lnTo>
                    <a:close/>
                  </a:path>
                </a:pathLst>
              </a:custGeom>
              <a:noFill/>
              <a:ln w="9525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170" name="任意多边形: 形状 157">
                <a:extLst>
                  <a:ext uri="{FF2B5EF4-FFF2-40B4-BE49-F238E27FC236}">
                    <a16:creationId xmlns:a16="http://schemas.microsoft.com/office/drawing/2014/main" id="{64EEC87E-E4FC-4C9C-B533-D8B808BB26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32868" y="2237132"/>
                <a:ext cx="507436" cy="990600"/>
              </a:xfrm>
              <a:custGeom>
                <a:avLst/>
                <a:gdLst>
                  <a:gd name="T0" fmla="*/ 507436 w 507436"/>
                  <a:gd name="T1" fmla="*/ 423862 h 990600"/>
                  <a:gd name="T2" fmla="*/ 507436 w 507436"/>
                  <a:gd name="T3" fmla="*/ 0 h 990600"/>
                  <a:gd name="T4" fmla="*/ 230 w 507436"/>
                  <a:gd name="T5" fmla="*/ 550068 h 990600"/>
                  <a:gd name="T6" fmla="*/ 229 w 507436"/>
                  <a:gd name="T7" fmla="*/ 990600 h 990600"/>
                  <a:gd name="T8" fmla="*/ 507436 w 507436"/>
                  <a:gd name="T9" fmla="*/ 423862 h 990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07436" h="990600">
                    <a:moveTo>
                      <a:pt x="507436" y="423862"/>
                    </a:moveTo>
                    <a:lnTo>
                      <a:pt x="507436" y="0"/>
                    </a:lnTo>
                    <a:lnTo>
                      <a:pt x="230" y="550068"/>
                    </a:lnTo>
                    <a:cubicBezTo>
                      <a:pt x="1024" y="688974"/>
                      <a:pt x="-565" y="851694"/>
                      <a:pt x="229" y="990600"/>
                    </a:cubicBezTo>
                    <a:lnTo>
                      <a:pt x="507436" y="423862"/>
                    </a:lnTo>
                    <a:close/>
                  </a:path>
                </a:pathLst>
              </a:custGeom>
              <a:noFill/>
              <a:ln w="9525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3162" name="组合 149">
              <a:extLst>
                <a:ext uri="{FF2B5EF4-FFF2-40B4-BE49-F238E27FC236}">
                  <a16:creationId xmlns:a16="http://schemas.microsoft.com/office/drawing/2014/main" id="{04890CC9-02A6-4725-8D25-C8D44878DA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38728" y="1907691"/>
              <a:ext cx="1068771" cy="1149639"/>
              <a:chOff x="5338728" y="1907691"/>
              <a:chExt cx="1068771" cy="1149639"/>
            </a:xfrm>
          </p:grpSpPr>
          <p:sp>
            <p:nvSpPr>
              <p:cNvPr id="151" name="文本框 150">
                <a:extLst>
                  <a:ext uri="{FF2B5EF4-FFF2-40B4-BE49-F238E27FC236}">
                    <a16:creationId xmlns:a16="http://schemas.microsoft.com/office/drawing/2014/main" id="{4F6075C8-8EB2-4BCB-B9F0-D0F2F02B8B81}"/>
                  </a:ext>
                </a:extLst>
              </p:cNvPr>
              <p:cNvSpPr txBox="1"/>
              <p:nvPr/>
            </p:nvSpPr>
            <p:spPr>
              <a:xfrm>
                <a:off x="6047499" y="1907691"/>
                <a:ext cx="360000" cy="389513"/>
              </a:xfrm>
              <a:prstGeom prst="ellipse">
                <a:avLst/>
              </a:prstGeom>
              <a:noFill/>
              <a:ln>
                <a:noFill/>
              </a:ln>
              <a:scene3d>
                <a:camera prst="isometricOffAxis2Right"/>
                <a:lightRig rig="threePt" dir="t"/>
              </a:scene3d>
            </p:spPr>
            <p:txBody>
              <a:bodyPr lIns="0" tIns="0" rIns="0" bIns="0" anchorCtr="1">
                <a:spAutoFit/>
              </a:bodyPr>
              <a:lstStyle/>
              <a:p>
                <a:pPr algn="r" eaLnBrk="1" hangingPunct="1">
                  <a:defRPr/>
                </a:pPr>
                <a:r>
                  <a:rPr lang="en-US" altLang="zh-CN" dirty="0">
                    <a:solidFill>
                      <a:srgbClr val="0066FF"/>
                    </a:solidFill>
                  </a:rPr>
                  <a:t>R</a:t>
                </a:r>
                <a:endParaRPr lang="zh-CN" altLang="en-US" dirty="0">
                  <a:solidFill>
                    <a:srgbClr val="0066FF"/>
                  </a:solidFill>
                </a:endParaRPr>
              </a:p>
            </p:txBody>
          </p:sp>
          <p:sp>
            <p:nvSpPr>
              <p:cNvPr id="152" name="文本框 151">
                <a:extLst>
                  <a:ext uri="{FF2B5EF4-FFF2-40B4-BE49-F238E27FC236}">
                    <a16:creationId xmlns:a16="http://schemas.microsoft.com/office/drawing/2014/main" id="{FDD27152-E785-41B4-B882-24B181E41A7E}"/>
                  </a:ext>
                </a:extLst>
              </p:cNvPr>
              <p:cNvSpPr txBox="1"/>
              <p:nvPr/>
            </p:nvSpPr>
            <p:spPr>
              <a:xfrm>
                <a:off x="5689027" y="2250636"/>
                <a:ext cx="360000" cy="389513"/>
              </a:xfrm>
              <a:prstGeom prst="ellipse">
                <a:avLst/>
              </a:prstGeom>
              <a:noFill/>
              <a:ln>
                <a:noFill/>
              </a:ln>
              <a:scene3d>
                <a:camera prst="isometricOffAxis2Right"/>
                <a:lightRig rig="threePt" dir="t"/>
              </a:scene3d>
            </p:spPr>
            <p:txBody>
              <a:bodyPr lIns="0" tIns="0" rIns="0" bIns="0" anchorCtr="1">
                <a:spAutoFit/>
              </a:bodyPr>
              <a:lstStyle/>
              <a:p>
                <a:pPr algn="r" eaLnBrk="1" hangingPunct="1">
                  <a:defRPr/>
                </a:pPr>
                <a:r>
                  <a:rPr lang="en-US" altLang="zh-CN" dirty="0">
                    <a:solidFill>
                      <a:srgbClr val="0066FF"/>
                    </a:solidFill>
                  </a:rPr>
                  <a:t>S</a:t>
                </a:r>
                <a:endParaRPr lang="zh-CN" altLang="en-US" dirty="0">
                  <a:solidFill>
                    <a:srgbClr val="0066FF"/>
                  </a:solidFill>
                </a:endParaRPr>
              </a:p>
            </p:txBody>
          </p:sp>
          <p:sp>
            <p:nvSpPr>
              <p:cNvPr id="153" name="文本框 152">
                <a:extLst>
                  <a:ext uri="{FF2B5EF4-FFF2-40B4-BE49-F238E27FC236}">
                    <a16:creationId xmlns:a16="http://schemas.microsoft.com/office/drawing/2014/main" id="{24238DEE-119F-4EC1-BF40-A40E7CD3E894}"/>
                  </a:ext>
                </a:extLst>
              </p:cNvPr>
              <p:cNvSpPr txBox="1"/>
              <p:nvPr/>
            </p:nvSpPr>
            <p:spPr>
              <a:xfrm>
                <a:off x="5338728" y="2667817"/>
                <a:ext cx="360000" cy="389513"/>
              </a:xfrm>
              <a:prstGeom prst="ellipse">
                <a:avLst/>
              </a:prstGeom>
              <a:noFill/>
              <a:ln>
                <a:noFill/>
              </a:ln>
              <a:scene3d>
                <a:camera prst="isometricOffAxis2Right"/>
                <a:lightRig rig="threePt" dir="t"/>
              </a:scene3d>
            </p:spPr>
            <p:txBody>
              <a:bodyPr lIns="0" tIns="0" rIns="0" bIns="0" anchorCtr="1">
                <a:spAutoFit/>
              </a:bodyPr>
              <a:lstStyle/>
              <a:p>
                <a:pPr algn="r" eaLnBrk="1" hangingPunct="1">
                  <a:defRPr/>
                </a:pPr>
                <a:r>
                  <a:rPr lang="en-US" altLang="zh-CN" dirty="0">
                    <a:solidFill>
                      <a:srgbClr val="0066FF"/>
                    </a:solidFill>
                  </a:rPr>
                  <a:t>U</a:t>
                </a:r>
                <a:endParaRPr lang="zh-CN" altLang="en-US" dirty="0">
                  <a:solidFill>
                    <a:srgbClr val="0066FF"/>
                  </a:solidFill>
                </a:endParaRPr>
              </a:p>
            </p:txBody>
          </p:sp>
          <p:sp>
            <p:nvSpPr>
              <p:cNvPr id="154" name="文本框 153">
                <a:extLst>
                  <a:ext uri="{FF2B5EF4-FFF2-40B4-BE49-F238E27FC236}">
                    <a16:creationId xmlns:a16="http://schemas.microsoft.com/office/drawing/2014/main" id="{AE842D6C-1325-4C81-88A1-CEACDA89260C}"/>
                  </a:ext>
                </a:extLst>
              </p:cNvPr>
              <p:cNvSpPr txBox="1"/>
              <p:nvPr/>
            </p:nvSpPr>
            <p:spPr>
              <a:xfrm>
                <a:off x="5728191" y="2661086"/>
                <a:ext cx="360000" cy="389513"/>
              </a:xfrm>
              <a:prstGeom prst="ellipse">
                <a:avLst/>
              </a:prstGeom>
              <a:noFill/>
              <a:ln>
                <a:noFill/>
              </a:ln>
              <a:scene3d>
                <a:camera prst="isometricOffAxis2Right"/>
                <a:lightRig rig="threePt" dir="t"/>
              </a:scene3d>
            </p:spPr>
            <p:txBody>
              <a:bodyPr lIns="0" tIns="0" rIns="0" bIns="0" anchorCtr="1">
                <a:spAutoFit/>
              </a:bodyPr>
              <a:lstStyle/>
              <a:p>
                <a:pPr algn="r" eaLnBrk="1" hangingPunct="1">
                  <a:defRPr/>
                </a:pPr>
                <a:r>
                  <a:rPr lang="en-US" altLang="zh-CN" dirty="0">
                    <a:solidFill>
                      <a:srgbClr val="0066FF"/>
                    </a:solidFill>
                  </a:rPr>
                  <a:t>T</a:t>
                </a:r>
                <a:endParaRPr lang="zh-CN" altLang="en-US" dirty="0">
                  <a:solidFill>
                    <a:srgbClr val="0066FF"/>
                  </a:solidFill>
                </a:endParaRPr>
              </a:p>
            </p:txBody>
          </p:sp>
        </p:grpSp>
      </p:grpSp>
      <p:grpSp>
        <p:nvGrpSpPr>
          <p:cNvPr id="165" name="组合 164">
            <a:extLst>
              <a:ext uri="{FF2B5EF4-FFF2-40B4-BE49-F238E27FC236}">
                <a16:creationId xmlns:a16="http://schemas.microsoft.com/office/drawing/2014/main" id="{2D9520BC-C0FA-44B8-A506-438B1940ACE7}"/>
              </a:ext>
            </a:extLst>
          </p:cNvPr>
          <p:cNvGrpSpPr>
            <a:grpSpLocks/>
          </p:cNvGrpSpPr>
          <p:nvPr/>
        </p:nvGrpSpPr>
        <p:grpSpPr bwMode="auto">
          <a:xfrm>
            <a:off x="4635500" y="1323975"/>
            <a:ext cx="1536700" cy="1336675"/>
            <a:chOff x="6364984" y="2265615"/>
            <a:chExt cx="1536043" cy="1335954"/>
          </a:xfrm>
        </p:grpSpPr>
        <p:sp>
          <p:nvSpPr>
            <p:cNvPr id="3144" name="任意多边形: 形状 165">
              <a:extLst>
                <a:ext uri="{FF2B5EF4-FFF2-40B4-BE49-F238E27FC236}">
                  <a16:creationId xmlns:a16="http://schemas.microsoft.com/office/drawing/2014/main" id="{5CA80210-2A01-4017-8F4D-8BE11B8D5F77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4886" y="2980063"/>
              <a:ext cx="907487" cy="621506"/>
            </a:xfrm>
            <a:custGeom>
              <a:avLst/>
              <a:gdLst>
                <a:gd name="T0" fmla="*/ 907487 w 907487"/>
                <a:gd name="T1" fmla="*/ 423862 h 621506"/>
                <a:gd name="T2" fmla="*/ 907487 w 907487"/>
                <a:gd name="T3" fmla="*/ 0 h 621506"/>
                <a:gd name="T4" fmla="*/ 231 w 907487"/>
                <a:gd name="T5" fmla="*/ 200025 h 621506"/>
                <a:gd name="T6" fmla="*/ 230 w 907487"/>
                <a:gd name="T7" fmla="*/ 621506 h 621506"/>
                <a:gd name="T8" fmla="*/ 907487 w 907487"/>
                <a:gd name="T9" fmla="*/ 423862 h 6215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07487" h="621506">
                  <a:moveTo>
                    <a:pt x="907487" y="423862"/>
                  </a:moveTo>
                  <a:lnTo>
                    <a:pt x="907487" y="0"/>
                  </a:lnTo>
                  <a:lnTo>
                    <a:pt x="231" y="200025"/>
                  </a:lnTo>
                  <a:cubicBezTo>
                    <a:pt x="1025" y="338931"/>
                    <a:pt x="-564" y="482600"/>
                    <a:pt x="230" y="621506"/>
                  </a:cubicBezTo>
                  <a:lnTo>
                    <a:pt x="907487" y="423862"/>
                  </a:lnTo>
                  <a:close/>
                </a:path>
              </a:pathLst>
            </a:custGeom>
            <a:solidFill>
              <a:schemeClr val="bg1"/>
            </a:solidFill>
            <a:ln w="9525" cap="flat" cmpd="sng" algn="ctr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3145" name="组合 166">
              <a:extLst>
                <a:ext uri="{FF2B5EF4-FFF2-40B4-BE49-F238E27FC236}">
                  <a16:creationId xmlns:a16="http://schemas.microsoft.com/office/drawing/2014/main" id="{3958951A-7A11-44CE-A4F2-ED50F69D5B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364984" y="2265615"/>
              <a:ext cx="1536043" cy="1189556"/>
              <a:chOff x="4871456" y="1688657"/>
              <a:chExt cx="1536043" cy="1189556"/>
            </a:xfrm>
          </p:grpSpPr>
          <p:grpSp>
            <p:nvGrpSpPr>
              <p:cNvPr id="3146" name="组合 167">
                <a:extLst>
                  <a:ext uri="{FF2B5EF4-FFF2-40B4-BE49-F238E27FC236}">
                    <a16:creationId xmlns:a16="http://schemas.microsoft.com/office/drawing/2014/main" id="{A3E92ED0-244E-4389-B2BE-4210A1150B4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23812" y="1688657"/>
                <a:ext cx="1378906" cy="971647"/>
                <a:chOff x="4941570" y="1521660"/>
                <a:chExt cx="1378906" cy="971647"/>
              </a:xfrm>
            </p:grpSpPr>
            <p:grpSp>
              <p:nvGrpSpPr>
                <p:cNvPr id="3152" name="组合 173">
                  <a:extLst>
                    <a:ext uri="{FF2B5EF4-FFF2-40B4-BE49-F238E27FC236}">
                      <a16:creationId xmlns:a16="http://schemas.microsoft.com/office/drawing/2014/main" id="{15BA1EE9-3C42-4BD0-AF2C-DCD8A735845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130197" y="1521660"/>
                  <a:ext cx="1190279" cy="712919"/>
                  <a:chOff x="1680599" y="3922956"/>
                  <a:chExt cx="1190279" cy="712919"/>
                </a:xfrm>
              </p:grpSpPr>
              <p:grpSp>
                <p:nvGrpSpPr>
                  <p:cNvPr id="3155" name="组合 176">
                    <a:extLst>
                      <a:ext uri="{FF2B5EF4-FFF2-40B4-BE49-F238E27FC236}">
                        <a16:creationId xmlns:a16="http://schemas.microsoft.com/office/drawing/2014/main" id="{ADF35ABB-8A08-4724-8028-DD31A58DC93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80599" y="3922956"/>
                    <a:ext cx="1189788" cy="532369"/>
                    <a:chOff x="1841347" y="2547785"/>
                    <a:chExt cx="1189788" cy="532369"/>
                  </a:xfrm>
                </p:grpSpPr>
                <p:grpSp>
                  <p:nvGrpSpPr>
                    <p:cNvPr id="3157" name="组合 178">
                      <a:extLst>
                        <a:ext uri="{FF2B5EF4-FFF2-40B4-BE49-F238E27FC236}">
                          <a16:creationId xmlns:a16="http://schemas.microsoft.com/office/drawing/2014/main" id="{78F4EB85-CD45-43C9-A392-E9B85A055E6B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41347" y="2640840"/>
                      <a:ext cx="1189788" cy="439314"/>
                      <a:chOff x="3511346" y="1415955"/>
                      <a:chExt cx="1189788" cy="439314"/>
                    </a:xfrm>
                  </p:grpSpPr>
                  <p:sp>
                    <p:nvSpPr>
                      <p:cNvPr id="3159" name="矩形 55">
                        <a:extLst>
                          <a:ext uri="{FF2B5EF4-FFF2-40B4-BE49-F238E27FC236}">
                            <a16:creationId xmlns:a16="http://schemas.microsoft.com/office/drawing/2014/main" id="{D3E0D42F-AB06-4121-9C80-596F0BC96FE3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 flipH="1">
                        <a:off x="3695514" y="1420886"/>
                        <a:ext cx="1005620" cy="434383"/>
                      </a:xfrm>
                      <a:custGeom>
                        <a:avLst/>
                        <a:gdLst>
                          <a:gd name="T0" fmla="*/ 4763 w 1005620"/>
                          <a:gd name="T1" fmla="*/ 0 h 434383"/>
                          <a:gd name="T2" fmla="*/ 1005620 w 1005620"/>
                          <a:gd name="T3" fmla="*/ 2383 h 434383"/>
                          <a:gd name="T4" fmla="*/ 1005618 w 1005620"/>
                          <a:gd name="T5" fmla="*/ 434383 h 434383"/>
                          <a:gd name="T6" fmla="*/ 0 w 1005620"/>
                          <a:gd name="T7" fmla="*/ 427239 h 434383"/>
                          <a:gd name="T8" fmla="*/ 4763 w 1005620"/>
                          <a:gd name="T9" fmla="*/ 0 h 434383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0" t="0" r="r" b="b"/>
                        <a:pathLst>
                          <a:path w="1005620" h="434383">
                            <a:moveTo>
                              <a:pt x="4763" y="0"/>
                            </a:moveTo>
                            <a:lnTo>
                              <a:pt x="1005620" y="2383"/>
                            </a:lnTo>
                            <a:cubicBezTo>
                              <a:pt x="1005619" y="146383"/>
                              <a:pt x="1005619" y="290383"/>
                              <a:pt x="1005618" y="434383"/>
                            </a:cubicBezTo>
                            <a:lnTo>
                              <a:pt x="0" y="427239"/>
                            </a:lnTo>
                            <a:cubicBezTo>
                              <a:pt x="1588" y="284826"/>
                              <a:pt x="3175" y="142413"/>
                              <a:pt x="4763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bg1"/>
                      </a:solidFill>
                      <a:ln w="9525" cap="flat" cmpd="sng" algn="ctr">
                        <a:solidFill>
                          <a:srgbClr val="0066FF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000000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160" name="矩形 55">
                        <a:extLst>
                          <a:ext uri="{FF2B5EF4-FFF2-40B4-BE49-F238E27FC236}">
                            <a16:creationId xmlns:a16="http://schemas.microsoft.com/office/drawing/2014/main" id="{DB784A05-05F3-4833-9D72-277B88DA19A8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511346" y="1415955"/>
                        <a:ext cx="1188975" cy="198639"/>
                      </a:xfrm>
                      <a:custGeom>
                        <a:avLst/>
                        <a:gdLst>
                          <a:gd name="T0" fmla="*/ 192881 w 1188975"/>
                          <a:gd name="T1" fmla="*/ 0 h 198639"/>
                          <a:gd name="T2" fmla="*/ 1188975 w 1188975"/>
                          <a:gd name="T3" fmla="*/ 1 h 198639"/>
                          <a:gd name="T4" fmla="*/ 998475 w 1188975"/>
                          <a:gd name="T5" fmla="*/ 198639 h 198639"/>
                          <a:gd name="T6" fmla="*/ 0 w 1188975"/>
                          <a:gd name="T7" fmla="*/ 193877 h 198639"/>
                          <a:gd name="T8" fmla="*/ 192881 w 1188975"/>
                          <a:gd name="T9" fmla="*/ 0 h 198639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0" t="0" r="r" b="b"/>
                        <a:pathLst>
                          <a:path w="1188975" h="198639">
                            <a:moveTo>
                              <a:pt x="192881" y="0"/>
                            </a:moveTo>
                            <a:lnTo>
                              <a:pt x="1188975" y="1"/>
                            </a:lnTo>
                            <a:lnTo>
                              <a:pt x="998475" y="198639"/>
                            </a:lnTo>
                            <a:lnTo>
                              <a:pt x="0" y="193877"/>
                            </a:lnTo>
                            <a:lnTo>
                              <a:pt x="192881" y="0"/>
                            </a:lnTo>
                            <a:close/>
                          </a:path>
                        </a:pathLst>
                      </a:custGeom>
                      <a:solidFill>
                        <a:schemeClr val="bg1"/>
                      </a:solidFill>
                      <a:ln w="9525" cap="flat" cmpd="sng" algn="ctr">
                        <a:solidFill>
                          <a:srgbClr val="0066FF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000000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</p:grpSp>
                <p:sp>
                  <p:nvSpPr>
                    <p:cNvPr id="180" name="文本框 179">
                      <a:extLst>
                        <a:ext uri="{FF2B5EF4-FFF2-40B4-BE49-F238E27FC236}">
                          <a16:creationId xmlns:a16="http://schemas.microsoft.com/office/drawing/2014/main" id="{744410A8-9B55-4E1B-BD14-F5EC26430343}"/>
                        </a:ext>
                      </a:extLst>
                    </p:cNvPr>
                    <p:cNvSpPr txBox="1"/>
                    <p:nvPr/>
                  </p:nvSpPr>
                  <p:spPr>
                    <a:xfrm rot="20989666">
                      <a:off x="2239772" y="2547785"/>
                      <a:ext cx="360000" cy="389513"/>
                    </a:xfrm>
                    <a:prstGeom prst="ellipse">
                      <a:avLst/>
                    </a:prstGeom>
                    <a:noFill/>
                    <a:ln>
                      <a:solidFill>
                        <a:srgbClr val="0066FF"/>
                      </a:solidFill>
                    </a:ln>
                    <a:scene3d>
                      <a:camera prst="isometricOffAxis2Top"/>
                      <a:lightRig rig="threePt" dir="t"/>
                    </a:scene3d>
                  </p:spPr>
                  <p:txBody>
                    <a:bodyPr lIns="0" tIns="0" rIns="0" bIns="0" anchorCtr="1">
                      <a:spAutoFit/>
                    </a:bodyPr>
                    <a:lstStyle/>
                    <a:p>
                      <a:pPr algn="r" eaLnBrk="1" hangingPunct="1">
                        <a:defRPr/>
                      </a:pPr>
                      <a:r>
                        <a:rPr lang="en-US" altLang="zh-CN" dirty="0">
                          <a:solidFill>
                            <a:srgbClr val="0070C0"/>
                          </a:solidFill>
                        </a:rPr>
                        <a:t>P</a:t>
                      </a:r>
                      <a:endParaRPr lang="zh-CN" altLang="en-US" dirty="0">
                        <a:solidFill>
                          <a:srgbClr val="0070C0"/>
                        </a:solidFill>
                      </a:endParaRPr>
                    </a:p>
                  </p:txBody>
                </p:sp>
              </p:grpSp>
              <p:sp>
                <p:nvSpPr>
                  <p:cNvPr id="3156" name="任意多边形: 形状 177">
                    <a:extLst>
                      <a:ext uri="{FF2B5EF4-FFF2-40B4-BE49-F238E27FC236}">
                        <a16:creationId xmlns:a16="http://schemas.microsoft.com/office/drawing/2014/main" id="{95361C24-5E1B-49AC-9A7D-01366C8D58F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82760" y="4021513"/>
                    <a:ext cx="188118" cy="614362"/>
                  </a:xfrm>
                  <a:custGeom>
                    <a:avLst/>
                    <a:gdLst>
                      <a:gd name="T0" fmla="*/ 188118 w 188118"/>
                      <a:gd name="T1" fmla="*/ 423862 h 614362"/>
                      <a:gd name="T2" fmla="*/ 188118 w 188118"/>
                      <a:gd name="T3" fmla="*/ 0 h 614362"/>
                      <a:gd name="T4" fmla="*/ 0 w 188118"/>
                      <a:gd name="T5" fmla="*/ 200025 h 614362"/>
                      <a:gd name="T6" fmla="*/ 7143 w 188118"/>
                      <a:gd name="T7" fmla="*/ 614362 h 614362"/>
                      <a:gd name="T8" fmla="*/ 188118 w 188118"/>
                      <a:gd name="T9" fmla="*/ 423862 h 61436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88118" h="614362">
                        <a:moveTo>
                          <a:pt x="188118" y="423862"/>
                        </a:moveTo>
                        <a:lnTo>
                          <a:pt x="188118" y="0"/>
                        </a:lnTo>
                        <a:lnTo>
                          <a:pt x="0" y="200025"/>
                        </a:lnTo>
                        <a:cubicBezTo>
                          <a:pt x="794" y="338931"/>
                          <a:pt x="6349" y="475456"/>
                          <a:pt x="7143" y="614362"/>
                        </a:cubicBezTo>
                        <a:lnTo>
                          <a:pt x="188118" y="423862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 algn="ctr">
                    <a:solidFill>
                      <a:srgbClr val="0066F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3153" name="任意多边形: 形状 174">
                  <a:extLst>
                    <a:ext uri="{FF2B5EF4-FFF2-40B4-BE49-F238E27FC236}">
                      <a16:creationId xmlns:a16="http://schemas.microsoft.com/office/drawing/2014/main" id="{7E90DD21-8491-4AF2-AEC1-22F280D53C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27925" y="1811586"/>
                  <a:ext cx="907487" cy="621506"/>
                </a:xfrm>
                <a:custGeom>
                  <a:avLst/>
                  <a:gdLst>
                    <a:gd name="T0" fmla="*/ 907487 w 907487"/>
                    <a:gd name="T1" fmla="*/ 423862 h 621506"/>
                    <a:gd name="T2" fmla="*/ 907487 w 907487"/>
                    <a:gd name="T3" fmla="*/ 0 h 621506"/>
                    <a:gd name="T4" fmla="*/ 231 w 907487"/>
                    <a:gd name="T5" fmla="*/ 200025 h 621506"/>
                    <a:gd name="T6" fmla="*/ 230 w 907487"/>
                    <a:gd name="T7" fmla="*/ 621506 h 621506"/>
                    <a:gd name="T8" fmla="*/ 907487 w 907487"/>
                    <a:gd name="T9" fmla="*/ 423862 h 62150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907487" h="621506">
                      <a:moveTo>
                        <a:pt x="907487" y="423862"/>
                      </a:moveTo>
                      <a:lnTo>
                        <a:pt x="907487" y="0"/>
                      </a:lnTo>
                      <a:lnTo>
                        <a:pt x="231" y="200025"/>
                      </a:lnTo>
                      <a:cubicBezTo>
                        <a:pt x="1025" y="338931"/>
                        <a:pt x="-564" y="482600"/>
                        <a:pt x="230" y="621506"/>
                      </a:cubicBezTo>
                      <a:lnTo>
                        <a:pt x="907487" y="42386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 algn="ctr">
                  <a:solidFill>
                    <a:srgbClr val="0066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54" name="任意多边形: 形状 175">
                  <a:extLst>
                    <a:ext uri="{FF2B5EF4-FFF2-40B4-BE49-F238E27FC236}">
                      <a16:creationId xmlns:a16="http://schemas.microsoft.com/office/drawing/2014/main" id="{2A064DC1-42AE-4A56-B972-D49BAD9EAD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941570" y="2013126"/>
                  <a:ext cx="284974" cy="480181"/>
                </a:xfrm>
                <a:custGeom>
                  <a:avLst/>
                  <a:gdLst>
                    <a:gd name="T0" fmla="*/ 277109 w 286919"/>
                    <a:gd name="T1" fmla="*/ 422975 h 479322"/>
                    <a:gd name="T2" fmla="*/ 277108 w 286919"/>
                    <a:gd name="T3" fmla="*/ 0 h 479322"/>
                    <a:gd name="T4" fmla="*/ 0 w 286919"/>
                    <a:gd name="T5" fmla="*/ 70270 h 479322"/>
                    <a:gd name="T6" fmla="*/ 2369 w 286919"/>
                    <a:gd name="T7" fmla="*/ 483633 h 479322"/>
                    <a:gd name="T8" fmla="*/ 277109 w 286919"/>
                    <a:gd name="T9" fmla="*/ 422975 h 47932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86919" h="479322">
                      <a:moveTo>
                        <a:pt x="286694" y="419205"/>
                      </a:moveTo>
                      <a:cubicBezTo>
                        <a:pt x="287476" y="279470"/>
                        <a:pt x="285911" y="139735"/>
                        <a:pt x="286693" y="0"/>
                      </a:cubicBezTo>
                      <a:lnTo>
                        <a:pt x="0" y="69644"/>
                      </a:lnTo>
                      <a:cubicBezTo>
                        <a:pt x="794" y="208550"/>
                        <a:pt x="1656" y="340416"/>
                        <a:pt x="2450" y="479322"/>
                      </a:cubicBezTo>
                      <a:lnTo>
                        <a:pt x="286694" y="419205"/>
                      </a:lnTo>
                      <a:close/>
                    </a:path>
                  </a:pathLst>
                </a:custGeom>
                <a:noFill/>
                <a:ln w="9525" cap="flat" cmpd="sng" algn="ctr">
                  <a:solidFill>
                    <a:srgbClr val="0066FF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3147" name="组合 168">
                <a:extLst>
                  <a:ext uri="{FF2B5EF4-FFF2-40B4-BE49-F238E27FC236}">
                    <a16:creationId xmlns:a16="http://schemas.microsoft.com/office/drawing/2014/main" id="{89C47973-CFDE-4E31-83FA-0F0AC38F99D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71456" y="1907691"/>
                <a:ext cx="1536043" cy="970522"/>
                <a:chOff x="4871456" y="1907691"/>
                <a:chExt cx="1536043" cy="970522"/>
              </a:xfrm>
            </p:grpSpPr>
            <p:sp>
              <p:nvSpPr>
                <p:cNvPr id="170" name="文本框 169">
                  <a:extLst>
                    <a:ext uri="{FF2B5EF4-FFF2-40B4-BE49-F238E27FC236}">
                      <a16:creationId xmlns:a16="http://schemas.microsoft.com/office/drawing/2014/main" id="{FA53D191-AD38-4B62-9529-7F7BA5846A7B}"/>
                    </a:ext>
                  </a:extLst>
                </p:cNvPr>
                <p:cNvSpPr txBox="1"/>
                <p:nvPr/>
              </p:nvSpPr>
              <p:spPr>
                <a:xfrm>
                  <a:off x="6047499" y="1907691"/>
                  <a:ext cx="360000" cy="389513"/>
                </a:xfrm>
                <a:prstGeom prst="ellipse">
                  <a:avLst/>
                </a:prstGeom>
                <a:noFill/>
                <a:ln>
                  <a:noFill/>
                </a:ln>
                <a:scene3d>
                  <a:camera prst="isometricOffAxis2Right"/>
                  <a:lightRig rig="threePt" dir="t"/>
                </a:scene3d>
              </p:spPr>
              <p:txBody>
                <a:bodyPr lIns="0" tIns="0" rIns="0" bIns="0" anchorCtr="1">
                  <a:spAutoFit/>
                </a:bodyPr>
                <a:lstStyle/>
                <a:p>
                  <a:pPr algn="r" eaLnBrk="1" hangingPunct="1">
                    <a:defRPr/>
                  </a:pPr>
                  <a:r>
                    <a:rPr lang="en-US" altLang="zh-CN" dirty="0">
                      <a:solidFill>
                        <a:srgbClr val="0066FF"/>
                      </a:solidFill>
                    </a:rPr>
                    <a:t>R</a:t>
                  </a:r>
                  <a:endParaRPr lang="zh-CN" altLang="en-US" dirty="0">
                    <a:solidFill>
                      <a:srgbClr val="0066FF"/>
                    </a:solidFill>
                  </a:endParaRPr>
                </a:p>
              </p:txBody>
            </p:sp>
            <p:sp>
              <p:nvSpPr>
                <p:cNvPr id="171" name="文本框 170">
                  <a:extLst>
                    <a:ext uri="{FF2B5EF4-FFF2-40B4-BE49-F238E27FC236}">
                      <a16:creationId xmlns:a16="http://schemas.microsoft.com/office/drawing/2014/main" id="{E9B23402-7F27-47AA-9EDE-0BD75BB3F7BE}"/>
                    </a:ext>
                  </a:extLst>
                </p:cNvPr>
                <p:cNvSpPr txBox="1"/>
                <p:nvPr/>
              </p:nvSpPr>
              <p:spPr>
                <a:xfrm>
                  <a:off x="5478172" y="2117171"/>
                  <a:ext cx="360000" cy="389513"/>
                </a:xfrm>
                <a:prstGeom prst="ellipse">
                  <a:avLst/>
                </a:prstGeom>
                <a:noFill/>
                <a:ln>
                  <a:noFill/>
                </a:ln>
                <a:scene3d>
                  <a:camera prst="isometricOffAxis2Right"/>
                  <a:lightRig rig="threePt" dir="t"/>
                </a:scene3d>
              </p:spPr>
              <p:txBody>
                <a:bodyPr lIns="0" tIns="0" rIns="0" bIns="0" anchorCtr="1">
                  <a:spAutoFit/>
                </a:bodyPr>
                <a:lstStyle/>
                <a:p>
                  <a:pPr algn="r" eaLnBrk="1" hangingPunct="1">
                    <a:defRPr/>
                  </a:pPr>
                  <a:r>
                    <a:rPr lang="en-US" altLang="zh-CN" dirty="0">
                      <a:solidFill>
                        <a:srgbClr val="0066FF"/>
                      </a:solidFill>
                    </a:rPr>
                    <a:t>S</a:t>
                  </a:r>
                  <a:endParaRPr lang="zh-CN" altLang="en-US" dirty="0">
                    <a:solidFill>
                      <a:srgbClr val="0066FF"/>
                    </a:solidFill>
                  </a:endParaRPr>
                </a:p>
              </p:txBody>
            </p:sp>
            <p:sp>
              <p:nvSpPr>
                <p:cNvPr id="172" name="文本框 171">
                  <a:extLst>
                    <a:ext uri="{FF2B5EF4-FFF2-40B4-BE49-F238E27FC236}">
                      <a16:creationId xmlns:a16="http://schemas.microsoft.com/office/drawing/2014/main" id="{1BC86BF3-AD63-4C32-B8B3-C62EFD4C8FF8}"/>
                    </a:ext>
                  </a:extLst>
                </p:cNvPr>
                <p:cNvSpPr txBox="1"/>
                <p:nvPr/>
              </p:nvSpPr>
              <p:spPr>
                <a:xfrm>
                  <a:off x="4871456" y="2225458"/>
                  <a:ext cx="360000" cy="389513"/>
                </a:xfrm>
                <a:prstGeom prst="ellipse">
                  <a:avLst/>
                </a:prstGeom>
                <a:noFill/>
                <a:ln>
                  <a:noFill/>
                </a:ln>
                <a:scene3d>
                  <a:camera prst="isometricOffAxis2Right"/>
                  <a:lightRig rig="threePt" dir="t"/>
                </a:scene3d>
              </p:spPr>
              <p:txBody>
                <a:bodyPr lIns="0" tIns="0" rIns="0" bIns="0" anchorCtr="1">
                  <a:spAutoFit/>
                </a:bodyPr>
                <a:lstStyle/>
                <a:p>
                  <a:pPr algn="r" eaLnBrk="1" hangingPunct="1">
                    <a:defRPr/>
                  </a:pPr>
                  <a:r>
                    <a:rPr lang="en-US" altLang="zh-CN" dirty="0">
                      <a:solidFill>
                        <a:srgbClr val="0066FF"/>
                      </a:solidFill>
                    </a:rPr>
                    <a:t>U</a:t>
                  </a:r>
                  <a:endParaRPr lang="zh-CN" altLang="en-US" dirty="0">
                    <a:solidFill>
                      <a:srgbClr val="0066FF"/>
                    </a:solidFill>
                  </a:endParaRPr>
                </a:p>
              </p:txBody>
            </p:sp>
            <p:sp>
              <p:nvSpPr>
                <p:cNvPr id="173" name="文本框 172">
                  <a:extLst>
                    <a:ext uri="{FF2B5EF4-FFF2-40B4-BE49-F238E27FC236}">
                      <a16:creationId xmlns:a16="http://schemas.microsoft.com/office/drawing/2014/main" id="{DCE5076C-2F47-4A3D-9FF9-2C557A7743B1}"/>
                    </a:ext>
                  </a:extLst>
                </p:cNvPr>
                <p:cNvSpPr txBox="1"/>
                <p:nvPr/>
              </p:nvSpPr>
              <p:spPr>
                <a:xfrm>
                  <a:off x="5535154" y="2488700"/>
                  <a:ext cx="360000" cy="389513"/>
                </a:xfrm>
                <a:prstGeom prst="ellipse">
                  <a:avLst/>
                </a:prstGeom>
                <a:noFill/>
                <a:ln>
                  <a:noFill/>
                </a:ln>
                <a:scene3d>
                  <a:camera prst="isometricOffAxis2Right"/>
                  <a:lightRig rig="threePt" dir="t"/>
                </a:scene3d>
              </p:spPr>
              <p:txBody>
                <a:bodyPr lIns="0" tIns="0" rIns="0" bIns="0" anchorCtr="1">
                  <a:spAutoFit/>
                </a:bodyPr>
                <a:lstStyle/>
                <a:p>
                  <a:pPr algn="r" eaLnBrk="1" hangingPunct="1">
                    <a:defRPr/>
                  </a:pPr>
                  <a:r>
                    <a:rPr lang="en-US" altLang="zh-CN" dirty="0">
                      <a:solidFill>
                        <a:srgbClr val="0066FF"/>
                      </a:solidFill>
                    </a:rPr>
                    <a:t>T</a:t>
                  </a:r>
                  <a:endParaRPr lang="zh-CN" altLang="en-US" dirty="0">
                    <a:solidFill>
                      <a:srgbClr val="0066FF"/>
                    </a:solidFill>
                  </a:endParaRPr>
                </a:p>
              </p:txBody>
            </p:sp>
          </p:grpSp>
        </p:grpSp>
      </p:grpSp>
      <p:grpSp>
        <p:nvGrpSpPr>
          <p:cNvPr id="183" name="组合 182">
            <a:extLst>
              <a:ext uri="{FF2B5EF4-FFF2-40B4-BE49-F238E27FC236}">
                <a16:creationId xmlns:a16="http://schemas.microsoft.com/office/drawing/2014/main" id="{5033913B-7C02-409E-B060-DD391E831ADD}"/>
              </a:ext>
            </a:extLst>
          </p:cNvPr>
          <p:cNvGrpSpPr>
            <a:grpSpLocks/>
          </p:cNvGrpSpPr>
          <p:nvPr/>
        </p:nvGrpSpPr>
        <p:grpSpPr bwMode="auto">
          <a:xfrm>
            <a:off x="4448175" y="1330325"/>
            <a:ext cx="1724025" cy="1162050"/>
            <a:chOff x="6234725" y="3787560"/>
            <a:chExt cx="1723926" cy="1161852"/>
          </a:xfrm>
        </p:grpSpPr>
        <p:grpSp>
          <p:nvGrpSpPr>
            <p:cNvPr id="3127" name="组合 183">
              <a:extLst>
                <a:ext uri="{FF2B5EF4-FFF2-40B4-BE49-F238E27FC236}">
                  <a16:creationId xmlns:a16="http://schemas.microsoft.com/office/drawing/2014/main" id="{F862C190-23AE-47AD-92D3-A088AB6C3A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34725" y="3787560"/>
              <a:ext cx="1622835" cy="1161852"/>
              <a:chOff x="4809621" y="3983805"/>
              <a:chExt cx="1622835" cy="1161852"/>
            </a:xfrm>
          </p:grpSpPr>
          <p:grpSp>
            <p:nvGrpSpPr>
              <p:cNvPr id="3129" name="组合 185">
                <a:extLst>
                  <a:ext uri="{FF2B5EF4-FFF2-40B4-BE49-F238E27FC236}">
                    <a16:creationId xmlns:a16="http://schemas.microsoft.com/office/drawing/2014/main" id="{96A6BAF0-F7A7-4837-A7BB-61FB6AECC5E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42177" y="3983805"/>
                <a:ext cx="1190279" cy="712919"/>
                <a:chOff x="1680599" y="3922956"/>
                <a:chExt cx="1190279" cy="712919"/>
              </a:xfrm>
            </p:grpSpPr>
            <p:grpSp>
              <p:nvGrpSpPr>
                <p:cNvPr id="3138" name="组合 194">
                  <a:extLst>
                    <a:ext uri="{FF2B5EF4-FFF2-40B4-BE49-F238E27FC236}">
                      <a16:creationId xmlns:a16="http://schemas.microsoft.com/office/drawing/2014/main" id="{AC46F2AE-9E98-452B-9FE2-B9DA7B3FF20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680599" y="3922956"/>
                  <a:ext cx="1189788" cy="532369"/>
                  <a:chOff x="1841347" y="2547785"/>
                  <a:chExt cx="1189788" cy="532369"/>
                </a:xfrm>
              </p:grpSpPr>
              <p:grpSp>
                <p:nvGrpSpPr>
                  <p:cNvPr id="3140" name="组合 196">
                    <a:extLst>
                      <a:ext uri="{FF2B5EF4-FFF2-40B4-BE49-F238E27FC236}">
                        <a16:creationId xmlns:a16="http://schemas.microsoft.com/office/drawing/2014/main" id="{F589A3BE-7E78-4A7D-9AC1-0D8164215D6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841347" y="2640840"/>
                    <a:ext cx="1189788" cy="439314"/>
                    <a:chOff x="3511346" y="1415955"/>
                    <a:chExt cx="1189788" cy="439314"/>
                  </a:xfrm>
                </p:grpSpPr>
                <p:sp>
                  <p:nvSpPr>
                    <p:cNvPr id="3142" name="矩形 55">
                      <a:extLst>
                        <a:ext uri="{FF2B5EF4-FFF2-40B4-BE49-F238E27FC236}">
                          <a16:creationId xmlns:a16="http://schemas.microsoft.com/office/drawing/2014/main" id="{227C81D1-F5AC-4912-AF7C-4E1ABF1D014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flipH="1">
                      <a:off x="3695514" y="1420886"/>
                      <a:ext cx="1005620" cy="434383"/>
                    </a:xfrm>
                    <a:custGeom>
                      <a:avLst/>
                      <a:gdLst>
                        <a:gd name="T0" fmla="*/ 4763 w 1005620"/>
                        <a:gd name="T1" fmla="*/ 0 h 434383"/>
                        <a:gd name="T2" fmla="*/ 1005620 w 1005620"/>
                        <a:gd name="T3" fmla="*/ 2383 h 434383"/>
                        <a:gd name="T4" fmla="*/ 1005618 w 1005620"/>
                        <a:gd name="T5" fmla="*/ 434383 h 434383"/>
                        <a:gd name="T6" fmla="*/ 0 w 1005620"/>
                        <a:gd name="T7" fmla="*/ 427239 h 434383"/>
                        <a:gd name="T8" fmla="*/ 4763 w 1005620"/>
                        <a:gd name="T9" fmla="*/ 0 h 43438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1005620" h="434383">
                          <a:moveTo>
                            <a:pt x="4763" y="0"/>
                          </a:moveTo>
                          <a:lnTo>
                            <a:pt x="1005620" y="2383"/>
                          </a:lnTo>
                          <a:cubicBezTo>
                            <a:pt x="1005619" y="146383"/>
                            <a:pt x="1005619" y="290383"/>
                            <a:pt x="1005618" y="434383"/>
                          </a:cubicBezTo>
                          <a:lnTo>
                            <a:pt x="0" y="427239"/>
                          </a:lnTo>
                          <a:cubicBezTo>
                            <a:pt x="1588" y="284826"/>
                            <a:pt x="3175" y="142413"/>
                            <a:pt x="4763" y="0"/>
                          </a:cubicBez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952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17961" dir="2700000" algn="ctr" rotWithShape="0">
                              <a:srgbClr val="00000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143" name="矩形 55">
                      <a:extLst>
                        <a:ext uri="{FF2B5EF4-FFF2-40B4-BE49-F238E27FC236}">
                          <a16:creationId xmlns:a16="http://schemas.microsoft.com/office/drawing/2014/main" id="{A95479A8-D733-48AA-8195-11437CFD5D9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511346" y="1415955"/>
                      <a:ext cx="1188975" cy="198639"/>
                    </a:xfrm>
                    <a:custGeom>
                      <a:avLst/>
                      <a:gdLst>
                        <a:gd name="T0" fmla="*/ 192881 w 1188975"/>
                        <a:gd name="T1" fmla="*/ 0 h 198639"/>
                        <a:gd name="T2" fmla="*/ 1188975 w 1188975"/>
                        <a:gd name="T3" fmla="*/ 1 h 198639"/>
                        <a:gd name="T4" fmla="*/ 998475 w 1188975"/>
                        <a:gd name="T5" fmla="*/ 198639 h 198639"/>
                        <a:gd name="T6" fmla="*/ 0 w 1188975"/>
                        <a:gd name="T7" fmla="*/ 193877 h 198639"/>
                        <a:gd name="T8" fmla="*/ 192881 w 1188975"/>
                        <a:gd name="T9" fmla="*/ 0 h 198639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1188975" h="198639">
                          <a:moveTo>
                            <a:pt x="192881" y="0"/>
                          </a:moveTo>
                          <a:lnTo>
                            <a:pt x="1188975" y="1"/>
                          </a:lnTo>
                          <a:lnTo>
                            <a:pt x="998475" y="198639"/>
                          </a:lnTo>
                          <a:lnTo>
                            <a:pt x="0" y="193877"/>
                          </a:lnTo>
                          <a:lnTo>
                            <a:pt x="192881" y="0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952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17961" dir="2700000" algn="ctr" rotWithShape="0">
                              <a:srgbClr val="00000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98" name="文本框 197">
                    <a:extLst>
                      <a:ext uri="{FF2B5EF4-FFF2-40B4-BE49-F238E27FC236}">
                        <a16:creationId xmlns:a16="http://schemas.microsoft.com/office/drawing/2014/main" id="{7A813CEC-85B9-46FB-8E3A-BD74120ACA0B}"/>
                      </a:ext>
                    </a:extLst>
                  </p:cNvPr>
                  <p:cNvSpPr txBox="1"/>
                  <p:nvPr/>
                </p:nvSpPr>
                <p:spPr>
                  <a:xfrm rot="20989666">
                    <a:off x="2239772" y="2547785"/>
                    <a:ext cx="360000" cy="389513"/>
                  </a:xfrm>
                  <a:prstGeom prst="ellipse">
                    <a:avLst/>
                  </a:prstGeom>
                  <a:noFill/>
                  <a:ln>
                    <a:solidFill>
                      <a:srgbClr val="0066FF"/>
                    </a:solidFill>
                  </a:ln>
                  <a:scene3d>
                    <a:camera prst="isometricOffAxis2Top"/>
                    <a:lightRig rig="threePt" dir="t"/>
                  </a:scene3d>
                </p:spPr>
                <p:txBody>
                  <a:bodyPr lIns="0" tIns="0" rIns="0" bIns="0" anchorCtr="1">
                    <a:spAutoFit/>
                  </a:bodyPr>
                  <a:lstStyle/>
                  <a:p>
                    <a:pPr algn="r" eaLnBrk="1" hangingPunct="1">
                      <a:defRPr/>
                    </a:pPr>
                    <a:r>
                      <a:rPr lang="en-US" altLang="zh-CN" dirty="0">
                        <a:solidFill>
                          <a:srgbClr val="0066FF"/>
                        </a:solidFill>
                      </a:rPr>
                      <a:t>P</a:t>
                    </a:r>
                    <a:endParaRPr lang="zh-CN" altLang="en-US" dirty="0">
                      <a:solidFill>
                        <a:srgbClr val="0066FF"/>
                      </a:solidFill>
                    </a:endParaRPr>
                  </a:p>
                </p:txBody>
              </p:sp>
            </p:grpSp>
            <p:sp>
              <p:nvSpPr>
                <p:cNvPr id="3139" name="任意多边形: 形状 195">
                  <a:extLst>
                    <a:ext uri="{FF2B5EF4-FFF2-40B4-BE49-F238E27FC236}">
                      <a16:creationId xmlns:a16="http://schemas.microsoft.com/office/drawing/2014/main" id="{EEECCD28-A9A1-446B-9DD4-A06101DAFF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2760" y="4021513"/>
                  <a:ext cx="188118" cy="614362"/>
                </a:xfrm>
                <a:custGeom>
                  <a:avLst/>
                  <a:gdLst>
                    <a:gd name="T0" fmla="*/ 188118 w 188118"/>
                    <a:gd name="T1" fmla="*/ 423862 h 614362"/>
                    <a:gd name="T2" fmla="*/ 188118 w 188118"/>
                    <a:gd name="T3" fmla="*/ 0 h 614362"/>
                    <a:gd name="T4" fmla="*/ 0 w 188118"/>
                    <a:gd name="T5" fmla="*/ 200025 h 614362"/>
                    <a:gd name="T6" fmla="*/ 7143 w 188118"/>
                    <a:gd name="T7" fmla="*/ 614362 h 614362"/>
                    <a:gd name="T8" fmla="*/ 188118 w 188118"/>
                    <a:gd name="T9" fmla="*/ 423862 h 61436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88118" h="614362">
                      <a:moveTo>
                        <a:pt x="188118" y="423862"/>
                      </a:moveTo>
                      <a:lnTo>
                        <a:pt x="188118" y="0"/>
                      </a:lnTo>
                      <a:lnTo>
                        <a:pt x="0" y="200025"/>
                      </a:lnTo>
                      <a:cubicBezTo>
                        <a:pt x="794" y="338931"/>
                        <a:pt x="6349" y="475456"/>
                        <a:pt x="7143" y="614362"/>
                      </a:cubicBezTo>
                      <a:lnTo>
                        <a:pt x="188118" y="42386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 algn="ctr">
                  <a:solidFill>
                    <a:srgbClr val="0066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3130" name="组合 186">
                <a:extLst>
                  <a:ext uri="{FF2B5EF4-FFF2-40B4-BE49-F238E27FC236}">
                    <a16:creationId xmlns:a16="http://schemas.microsoft.com/office/drawing/2014/main" id="{DFF9F2A2-E06A-400F-8969-CCCFEBAD37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41842" y="4275961"/>
                <a:ext cx="1005620" cy="434383"/>
                <a:chOff x="5241842" y="4275961"/>
                <a:chExt cx="1005620" cy="434383"/>
              </a:xfrm>
            </p:grpSpPr>
            <p:sp>
              <p:nvSpPr>
                <p:cNvPr id="3136" name="矩形 55">
                  <a:extLst>
                    <a:ext uri="{FF2B5EF4-FFF2-40B4-BE49-F238E27FC236}">
                      <a16:creationId xmlns:a16="http://schemas.microsoft.com/office/drawing/2014/main" id="{A5923B0D-1610-480A-9FCD-6334537306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5241842" y="4275961"/>
                  <a:ext cx="1005620" cy="434383"/>
                </a:xfrm>
                <a:custGeom>
                  <a:avLst/>
                  <a:gdLst>
                    <a:gd name="T0" fmla="*/ 4763 w 1005620"/>
                    <a:gd name="T1" fmla="*/ 0 h 434383"/>
                    <a:gd name="T2" fmla="*/ 1005620 w 1005620"/>
                    <a:gd name="T3" fmla="*/ 2383 h 434383"/>
                    <a:gd name="T4" fmla="*/ 1005618 w 1005620"/>
                    <a:gd name="T5" fmla="*/ 434383 h 434383"/>
                    <a:gd name="T6" fmla="*/ 0 w 1005620"/>
                    <a:gd name="T7" fmla="*/ 427239 h 434383"/>
                    <a:gd name="T8" fmla="*/ 4763 w 1005620"/>
                    <a:gd name="T9" fmla="*/ 0 h 43438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005620" h="434383">
                      <a:moveTo>
                        <a:pt x="4763" y="0"/>
                      </a:moveTo>
                      <a:lnTo>
                        <a:pt x="1005620" y="2383"/>
                      </a:lnTo>
                      <a:cubicBezTo>
                        <a:pt x="1005619" y="146383"/>
                        <a:pt x="1005619" y="290383"/>
                        <a:pt x="1005618" y="434383"/>
                      </a:cubicBezTo>
                      <a:lnTo>
                        <a:pt x="0" y="427239"/>
                      </a:lnTo>
                      <a:cubicBezTo>
                        <a:pt x="1588" y="284826"/>
                        <a:pt x="3175" y="142413"/>
                        <a:pt x="4763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 algn="ctr">
                  <a:solidFill>
                    <a:srgbClr val="0066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94" name="文本框 193">
                  <a:extLst>
                    <a:ext uri="{FF2B5EF4-FFF2-40B4-BE49-F238E27FC236}">
                      <a16:creationId xmlns:a16="http://schemas.microsoft.com/office/drawing/2014/main" id="{5BA2D2A3-ADC4-4901-A012-C0154A794544}"/>
                    </a:ext>
                  </a:extLst>
                </p:cNvPr>
                <p:cNvSpPr txBox="1"/>
                <p:nvPr/>
              </p:nvSpPr>
              <p:spPr>
                <a:xfrm>
                  <a:off x="5579148" y="4304308"/>
                  <a:ext cx="360000" cy="389513"/>
                </a:xfrm>
                <a:prstGeom prst="ellipse">
                  <a:avLst/>
                </a:prstGeom>
                <a:noFill/>
                <a:ln>
                  <a:noFill/>
                </a:ln>
                <a:scene3d>
                  <a:camera prst="isometricOffAxis2Right">
                    <a:rot lat="0" lon="0" rev="0"/>
                  </a:camera>
                  <a:lightRig rig="threePt" dir="t"/>
                </a:scene3d>
              </p:spPr>
              <p:txBody>
                <a:bodyPr lIns="0" tIns="0" rIns="0" bIns="0" anchorCtr="1">
                  <a:spAutoFit/>
                </a:bodyPr>
                <a:lstStyle/>
                <a:p>
                  <a:pPr algn="r" eaLnBrk="1" hangingPunct="1">
                    <a:defRPr/>
                  </a:pPr>
                  <a:r>
                    <a:rPr lang="en-US" altLang="zh-CN" dirty="0">
                      <a:solidFill>
                        <a:srgbClr val="0066FF"/>
                      </a:solidFill>
                    </a:rPr>
                    <a:t>S</a:t>
                  </a:r>
                  <a:endParaRPr lang="zh-CN" altLang="en-US" dirty="0">
                    <a:solidFill>
                      <a:srgbClr val="0066FF"/>
                    </a:solidFill>
                  </a:endParaRPr>
                </a:p>
              </p:txBody>
            </p:sp>
          </p:grpSp>
          <p:sp>
            <p:nvSpPr>
              <p:cNvPr id="3131" name="矩形 187">
                <a:extLst>
                  <a:ext uri="{FF2B5EF4-FFF2-40B4-BE49-F238E27FC236}">
                    <a16:creationId xmlns:a16="http://schemas.microsoft.com/office/drawing/2014/main" id="{572A323C-3659-4E4F-9AE2-0F6977CF14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9621" y="4275499"/>
                <a:ext cx="431007" cy="43200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rgbClr val="00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189" name="文本框 188">
                <a:extLst>
                  <a:ext uri="{FF2B5EF4-FFF2-40B4-BE49-F238E27FC236}">
                    <a16:creationId xmlns:a16="http://schemas.microsoft.com/office/drawing/2014/main" id="{F8685ACA-A2E5-446E-9B89-6029B89BCC4D}"/>
                  </a:ext>
                </a:extLst>
              </p:cNvPr>
              <p:cNvSpPr txBox="1"/>
              <p:nvPr/>
            </p:nvSpPr>
            <p:spPr>
              <a:xfrm>
                <a:off x="4840581" y="4274049"/>
                <a:ext cx="360000" cy="389513"/>
              </a:xfrm>
              <a:prstGeom prst="ellipse">
                <a:avLst/>
              </a:prstGeom>
              <a:noFill/>
              <a:ln>
                <a:noFill/>
              </a:ln>
              <a:scene3d>
                <a:camera prst="isometricOffAxis2Right">
                  <a:rot lat="0" lon="0" rev="0"/>
                </a:camera>
                <a:lightRig rig="threePt" dir="t"/>
              </a:scene3d>
            </p:spPr>
            <p:txBody>
              <a:bodyPr lIns="0" tIns="0" rIns="0" bIns="0" anchorCtr="1">
                <a:spAutoFit/>
              </a:bodyPr>
              <a:lstStyle/>
              <a:p>
                <a:pPr algn="r" eaLnBrk="1" hangingPunct="1">
                  <a:defRPr/>
                </a:pPr>
                <a:r>
                  <a:rPr lang="en-US" altLang="zh-CN" dirty="0">
                    <a:solidFill>
                      <a:srgbClr val="0066FF"/>
                    </a:solidFill>
                  </a:rPr>
                  <a:t>U</a:t>
                </a:r>
                <a:endParaRPr lang="zh-CN" altLang="en-US" dirty="0">
                  <a:solidFill>
                    <a:srgbClr val="0066FF"/>
                  </a:solidFill>
                </a:endParaRPr>
              </a:p>
            </p:txBody>
          </p:sp>
          <p:grpSp>
            <p:nvGrpSpPr>
              <p:cNvPr id="3133" name="组合 189">
                <a:extLst>
                  <a:ext uri="{FF2B5EF4-FFF2-40B4-BE49-F238E27FC236}">
                    <a16:creationId xmlns:a16="http://schemas.microsoft.com/office/drawing/2014/main" id="{A40AB55E-377F-4D6E-B279-29328686B0B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41842" y="4711274"/>
                <a:ext cx="1005620" cy="434383"/>
                <a:chOff x="5241842" y="4275961"/>
                <a:chExt cx="1005620" cy="434383"/>
              </a:xfrm>
            </p:grpSpPr>
            <p:sp>
              <p:nvSpPr>
                <p:cNvPr id="3134" name="矩形 55">
                  <a:extLst>
                    <a:ext uri="{FF2B5EF4-FFF2-40B4-BE49-F238E27FC236}">
                      <a16:creationId xmlns:a16="http://schemas.microsoft.com/office/drawing/2014/main" id="{0290B8EA-0C83-409A-A974-C341EC640C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5241842" y="4275961"/>
                  <a:ext cx="1005620" cy="434383"/>
                </a:xfrm>
                <a:custGeom>
                  <a:avLst/>
                  <a:gdLst>
                    <a:gd name="T0" fmla="*/ 4763 w 1005620"/>
                    <a:gd name="T1" fmla="*/ 0 h 434383"/>
                    <a:gd name="T2" fmla="*/ 1005620 w 1005620"/>
                    <a:gd name="T3" fmla="*/ 2383 h 434383"/>
                    <a:gd name="T4" fmla="*/ 1005618 w 1005620"/>
                    <a:gd name="T5" fmla="*/ 434383 h 434383"/>
                    <a:gd name="T6" fmla="*/ 0 w 1005620"/>
                    <a:gd name="T7" fmla="*/ 427239 h 434383"/>
                    <a:gd name="T8" fmla="*/ 4763 w 1005620"/>
                    <a:gd name="T9" fmla="*/ 0 h 43438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005620" h="434383">
                      <a:moveTo>
                        <a:pt x="4763" y="0"/>
                      </a:moveTo>
                      <a:lnTo>
                        <a:pt x="1005620" y="2383"/>
                      </a:lnTo>
                      <a:cubicBezTo>
                        <a:pt x="1005619" y="146383"/>
                        <a:pt x="1005619" y="290383"/>
                        <a:pt x="1005618" y="434383"/>
                      </a:cubicBezTo>
                      <a:lnTo>
                        <a:pt x="0" y="427239"/>
                      </a:lnTo>
                      <a:cubicBezTo>
                        <a:pt x="1588" y="284826"/>
                        <a:pt x="3175" y="142413"/>
                        <a:pt x="4763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 algn="ctr">
                  <a:solidFill>
                    <a:srgbClr val="0066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92" name="文本框 191">
                  <a:extLst>
                    <a:ext uri="{FF2B5EF4-FFF2-40B4-BE49-F238E27FC236}">
                      <a16:creationId xmlns:a16="http://schemas.microsoft.com/office/drawing/2014/main" id="{6F5CD7CB-BA93-423A-96DE-DF8F3078344C}"/>
                    </a:ext>
                  </a:extLst>
                </p:cNvPr>
                <p:cNvSpPr txBox="1"/>
                <p:nvPr/>
              </p:nvSpPr>
              <p:spPr>
                <a:xfrm>
                  <a:off x="5579148" y="4304308"/>
                  <a:ext cx="360000" cy="389513"/>
                </a:xfrm>
                <a:prstGeom prst="ellipse">
                  <a:avLst/>
                </a:prstGeom>
                <a:noFill/>
                <a:ln>
                  <a:noFill/>
                </a:ln>
                <a:scene3d>
                  <a:camera prst="isometricOffAxis2Right">
                    <a:rot lat="0" lon="0" rev="0"/>
                  </a:camera>
                  <a:lightRig rig="threePt" dir="t"/>
                </a:scene3d>
              </p:spPr>
              <p:txBody>
                <a:bodyPr lIns="0" tIns="0" rIns="0" bIns="0" anchorCtr="1">
                  <a:spAutoFit/>
                </a:bodyPr>
                <a:lstStyle/>
                <a:p>
                  <a:pPr algn="r" eaLnBrk="1" hangingPunct="1">
                    <a:defRPr/>
                  </a:pPr>
                  <a:r>
                    <a:rPr lang="en-US" altLang="zh-CN" dirty="0">
                      <a:solidFill>
                        <a:srgbClr val="0066FF"/>
                      </a:solidFill>
                    </a:rPr>
                    <a:t>T</a:t>
                  </a:r>
                  <a:endParaRPr lang="zh-CN" altLang="en-US" dirty="0">
                    <a:solidFill>
                      <a:srgbClr val="0066FF"/>
                    </a:solidFill>
                  </a:endParaRPr>
                </a:p>
              </p:txBody>
            </p:sp>
          </p:grpSp>
        </p:grpSp>
        <p:sp>
          <p:nvSpPr>
            <p:cNvPr id="185" name="文本框 184">
              <a:extLst>
                <a:ext uri="{FF2B5EF4-FFF2-40B4-BE49-F238E27FC236}">
                  <a16:creationId xmlns:a16="http://schemas.microsoft.com/office/drawing/2014/main" id="{96C32935-757F-4829-8BC4-3886A759CF92}"/>
                </a:ext>
              </a:extLst>
            </p:cNvPr>
            <p:cNvSpPr txBox="1"/>
            <p:nvPr/>
          </p:nvSpPr>
          <p:spPr>
            <a:xfrm>
              <a:off x="7598651" y="3981693"/>
              <a:ext cx="360000" cy="389513"/>
            </a:xfrm>
            <a:prstGeom prst="ellipse">
              <a:avLst/>
            </a:prstGeom>
            <a:noFill/>
            <a:ln>
              <a:noFill/>
            </a:ln>
            <a:scene3d>
              <a:camera prst="isometricOffAxis2Right"/>
              <a:lightRig rig="threePt" dir="t"/>
            </a:scene3d>
          </p:spPr>
          <p:txBody>
            <a:bodyPr lIns="0" tIns="0" rIns="0" bIns="0" anchorCtr="1">
              <a:spAutoFit/>
            </a:bodyPr>
            <a:lstStyle/>
            <a:p>
              <a:pPr algn="r" eaLnBrk="1" hangingPunct="1">
                <a:defRPr/>
              </a:pPr>
              <a:r>
                <a:rPr lang="en-US" altLang="zh-CN" dirty="0">
                  <a:solidFill>
                    <a:srgbClr val="0066FF"/>
                  </a:solidFill>
                </a:rPr>
                <a:t>R</a:t>
              </a:r>
              <a:endParaRPr lang="zh-CN" altLang="en-US" dirty="0">
                <a:solidFill>
                  <a:srgbClr val="0066FF"/>
                </a:solidFill>
              </a:endParaRPr>
            </a:p>
          </p:txBody>
        </p:sp>
      </p:grpSp>
      <p:grpSp>
        <p:nvGrpSpPr>
          <p:cNvPr id="201" name="组合 200">
            <a:extLst>
              <a:ext uri="{FF2B5EF4-FFF2-40B4-BE49-F238E27FC236}">
                <a16:creationId xmlns:a16="http://schemas.microsoft.com/office/drawing/2014/main" id="{95122A41-77C5-46D8-AC7B-13627ED745A5}"/>
              </a:ext>
            </a:extLst>
          </p:cNvPr>
          <p:cNvGrpSpPr>
            <a:grpSpLocks/>
          </p:cNvGrpSpPr>
          <p:nvPr/>
        </p:nvGrpSpPr>
        <p:grpSpPr bwMode="auto">
          <a:xfrm>
            <a:off x="4652963" y="1328738"/>
            <a:ext cx="1549400" cy="981075"/>
            <a:chOff x="3941111" y="3595204"/>
            <a:chExt cx="1548859" cy="980775"/>
          </a:xfrm>
        </p:grpSpPr>
        <p:grpSp>
          <p:nvGrpSpPr>
            <p:cNvPr id="3110" name="组合 201">
              <a:extLst>
                <a:ext uri="{FF2B5EF4-FFF2-40B4-BE49-F238E27FC236}">
                  <a16:creationId xmlns:a16="http://schemas.microsoft.com/office/drawing/2014/main" id="{82D76481-1F15-4D60-96C7-44B9DBF4FD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41111" y="3595204"/>
              <a:ext cx="1548859" cy="980775"/>
              <a:chOff x="4216941" y="4342098"/>
              <a:chExt cx="1548859" cy="980775"/>
            </a:xfrm>
          </p:grpSpPr>
          <p:sp>
            <p:nvSpPr>
              <p:cNvPr id="3112" name="任意多边形: 形状 203">
                <a:extLst>
                  <a:ext uri="{FF2B5EF4-FFF2-40B4-BE49-F238E27FC236}">
                    <a16:creationId xmlns:a16="http://schemas.microsoft.com/office/drawing/2014/main" id="{CC98C421-17C7-4601-BAB1-DFF31D3682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5000" y="5070475"/>
                <a:ext cx="1320800" cy="95250"/>
              </a:xfrm>
              <a:custGeom>
                <a:avLst/>
                <a:gdLst>
                  <a:gd name="T0" fmla="*/ 0 w 1320800"/>
                  <a:gd name="T1" fmla="*/ 0 h 95250"/>
                  <a:gd name="T2" fmla="*/ 1003300 w 1320800"/>
                  <a:gd name="T3" fmla="*/ 0 h 95250"/>
                  <a:gd name="T4" fmla="*/ 1320800 w 1320800"/>
                  <a:gd name="T5" fmla="*/ 95250 h 95250"/>
                  <a:gd name="T6" fmla="*/ 330200 w 1320800"/>
                  <a:gd name="T7" fmla="*/ 95250 h 95250"/>
                  <a:gd name="T8" fmla="*/ 0 w 1320800"/>
                  <a:gd name="T9" fmla="*/ 0 h 952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20800" h="95250">
                    <a:moveTo>
                      <a:pt x="0" y="0"/>
                    </a:moveTo>
                    <a:lnTo>
                      <a:pt x="1003300" y="0"/>
                    </a:lnTo>
                    <a:lnTo>
                      <a:pt x="1320800" y="95250"/>
                    </a:lnTo>
                    <a:lnTo>
                      <a:pt x="330200" y="9525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pSp>
            <p:nvGrpSpPr>
              <p:cNvPr id="3113" name="组合 204">
                <a:extLst>
                  <a:ext uri="{FF2B5EF4-FFF2-40B4-BE49-F238E27FC236}">
                    <a16:creationId xmlns:a16="http://schemas.microsoft.com/office/drawing/2014/main" id="{AED318A1-BDF2-4F4D-B0E1-201953BBD0F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16941" y="4342098"/>
                <a:ext cx="1416195" cy="980775"/>
                <a:chOff x="5016261" y="3983805"/>
                <a:chExt cx="1416195" cy="980775"/>
              </a:xfrm>
            </p:grpSpPr>
            <p:grpSp>
              <p:nvGrpSpPr>
                <p:cNvPr id="3114" name="组合 205">
                  <a:extLst>
                    <a:ext uri="{FF2B5EF4-FFF2-40B4-BE49-F238E27FC236}">
                      <a16:creationId xmlns:a16="http://schemas.microsoft.com/office/drawing/2014/main" id="{1B616D4D-9B40-4FC6-9126-439E5425B95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242177" y="3983805"/>
                  <a:ext cx="1190279" cy="712919"/>
                  <a:chOff x="1680599" y="3922956"/>
                  <a:chExt cx="1190279" cy="712919"/>
                </a:xfrm>
              </p:grpSpPr>
              <p:grpSp>
                <p:nvGrpSpPr>
                  <p:cNvPr id="3121" name="组合 212">
                    <a:extLst>
                      <a:ext uri="{FF2B5EF4-FFF2-40B4-BE49-F238E27FC236}">
                        <a16:creationId xmlns:a16="http://schemas.microsoft.com/office/drawing/2014/main" id="{7F39F1FD-16AC-4224-B561-8669174A4AB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80599" y="3922956"/>
                    <a:ext cx="1189788" cy="532369"/>
                    <a:chOff x="1841347" y="2547785"/>
                    <a:chExt cx="1189788" cy="532369"/>
                  </a:xfrm>
                </p:grpSpPr>
                <p:grpSp>
                  <p:nvGrpSpPr>
                    <p:cNvPr id="3123" name="组合 214">
                      <a:extLst>
                        <a:ext uri="{FF2B5EF4-FFF2-40B4-BE49-F238E27FC236}">
                          <a16:creationId xmlns:a16="http://schemas.microsoft.com/office/drawing/2014/main" id="{2B3D49DF-FA58-4058-9E4E-29F7AF0B19E7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41347" y="2640840"/>
                      <a:ext cx="1189788" cy="439314"/>
                      <a:chOff x="3511346" y="1415955"/>
                      <a:chExt cx="1189788" cy="439314"/>
                    </a:xfrm>
                  </p:grpSpPr>
                  <p:sp>
                    <p:nvSpPr>
                      <p:cNvPr id="3125" name="矩形 55">
                        <a:extLst>
                          <a:ext uri="{FF2B5EF4-FFF2-40B4-BE49-F238E27FC236}">
                            <a16:creationId xmlns:a16="http://schemas.microsoft.com/office/drawing/2014/main" id="{00A6A113-6B0F-4C23-8B5F-2E883031126E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 flipH="1">
                        <a:off x="3695514" y="1420886"/>
                        <a:ext cx="1005620" cy="434383"/>
                      </a:xfrm>
                      <a:custGeom>
                        <a:avLst/>
                        <a:gdLst>
                          <a:gd name="T0" fmla="*/ 4763 w 1005620"/>
                          <a:gd name="T1" fmla="*/ 0 h 434383"/>
                          <a:gd name="T2" fmla="*/ 1005620 w 1005620"/>
                          <a:gd name="T3" fmla="*/ 2383 h 434383"/>
                          <a:gd name="T4" fmla="*/ 1005618 w 1005620"/>
                          <a:gd name="T5" fmla="*/ 434383 h 434383"/>
                          <a:gd name="T6" fmla="*/ 0 w 1005620"/>
                          <a:gd name="T7" fmla="*/ 427239 h 434383"/>
                          <a:gd name="T8" fmla="*/ 4763 w 1005620"/>
                          <a:gd name="T9" fmla="*/ 0 h 434383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0" t="0" r="r" b="b"/>
                        <a:pathLst>
                          <a:path w="1005620" h="434383">
                            <a:moveTo>
                              <a:pt x="4763" y="0"/>
                            </a:moveTo>
                            <a:lnTo>
                              <a:pt x="1005620" y="2383"/>
                            </a:lnTo>
                            <a:cubicBezTo>
                              <a:pt x="1005619" y="146383"/>
                              <a:pt x="1005619" y="290383"/>
                              <a:pt x="1005618" y="434383"/>
                            </a:cubicBezTo>
                            <a:lnTo>
                              <a:pt x="0" y="427239"/>
                            </a:lnTo>
                            <a:cubicBezTo>
                              <a:pt x="1588" y="284826"/>
                              <a:pt x="3175" y="142413"/>
                              <a:pt x="4763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bg1"/>
                      </a:solidFill>
                      <a:ln w="9525" cap="flat" cmpd="sng" algn="ctr">
                        <a:solidFill>
                          <a:srgbClr val="0066FF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000000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126" name="矩形 55">
                        <a:extLst>
                          <a:ext uri="{FF2B5EF4-FFF2-40B4-BE49-F238E27FC236}">
                            <a16:creationId xmlns:a16="http://schemas.microsoft.com/office/drawing/2014/main" id="{AF70E8EF-C688-437D-B1D8-FF76620EA875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511346" y="1415955"/>
                        <a:ext cx="1188975" cy="198639"/>
                      </a:xfrm>
                      <a:custGeom>
                        <a:avLst/>
                        <a:gdLst>
                          <a:gd name="T0" fmla="*/ 192881 w 1188975"/>
                          <a:gd name="T1" fmla="*/ 0 h 198639"/>
                          <a:gd name="T2" fmla="*/ 1188975 w 1188975"/>
                          <a:gd name="T3" fmla="*/ 1 h 198639"/>
                          <a:gd name="T4" fmla="*/ 998475 w 1188975"/>
                          <a:gd name="T5" fmla="*/ 198639 h 198639"/>
                          <a:gd name="T6" fmla="*/ 0 w 1188975"/>
                          <a:gd name="T7" fmla="*/ 193877 h 198639"/>
                          <a:gd name="T8" fmla="*/ 192881 w 1188975"/>
                          <a:gd name="T9" fmla="*/ 0 h 198639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0" t="0" r="r" b="b"/>
                        <a:pathLst>
                          <a:path w="1188975" h="198639">
                            <a:moveTo>
                              <a:pt x="192881" y="0"/>
                            </a:moveTo>
                            <a:lnTo>
                              <a:pt x="1188975" y="1"/>
                            </a:lnTo>
                            <a:lnTo>
                              <a:pt x="998475" y="198639"/>
                            </a:lnTo>
                            <a:lnTo>
                              <a:pt x="0" y="193877"/>
                            </a:lnTo>
                            <a:lnTo>
                              <a:pt x="192881" y="0"/>
                            </a:lnTo>
                            <a:close/>
                          </a:path>
                        </a:pathLst>
                      </a:custGeom>
                      <a:solidFill>
                        <a:schemeClr val="bg1"/>
                      </a:solidFill>
                      <a:ln w="9525" cap="flat" cmpd="sng" algn="ctr">
                        <a:solidFill>
                          <a:srgbClr val="0066FF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000000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</p:grpSp>
                <p:sp>
                  <p:nvSpPr>
                    <p:cNvPr id="216" name="文本框 215">
                      <a:extLst>
                        <a:ext uri="{FF2B5EF4-FFF2-40B4-BE49-F238E27FC236}">
                          <a16:creationId xmlns:a16="http://schemas.microsoft.com/office/drawing/2014/main" id="{74ADD86C-3CB2-438B-9C3C-09ACE0ADAE0E}"/>
                        </a:ext>
                      </a:extLst>
                    </p:cNvPr>
                    <p:cNvSpPr txBox="1"/>
                    <p:nvPr/>
                  </p:nvSpPr>
                  <p:spPr>
                    <a:xfrm rot="20989666">
                      <a:off x="2239772" y="2547785"/>
                      <a:ext cx="360000" cy="389513"/>
                    </a:xfrm>
                    <a:prstGeom prst="ellipse">
                      <a:avLst/>
                    </a:prstGeom>
                    <a:noFill/>
                    <a:ln>
                      <a:solidFill>
                        <a:srgbClr val="0066FF"/>
                      </a:solidFill>
                    </a:ln>
                    <a:scene3d>
                      <a:camera prst="isometricOffAxis2Top"/>
                      <a:lightRig rig="threePt" dir="t"/>
                    </a:scene3d>
                  </p:spPr>
                  <p:txBody>
                    <a:bodyPr lIns="0" tIns="0" rIns="0" bIns="0" anchorCtr="1">
                      <a:spAutoFit/>
                    </a:bodyPr>
                    <a:lstStyle/>
                    <a:p>
                      <a:pPr algn="r" eaLnBrk="1" hangingPunct="1">
                        <a:defRPr/>
                      </a:pPr>
                      <a:r>
                        <a:rPr lang="en-US" altLang="zh-CN" dirty="0">
                          <a:solidFill>
                            <a:srgbClr val="0066FF"/>
                          </a:solidFill>
                        </a:rPr>
                        <a:t>P</a:t>
                      </a:r>
                      <a:endParaRPr lang="zh-CN" altLang="en-US" dirty="0">
                        <a:solidFill>
                          <a:srgbClr val="0066FF"/>
                        </a:solidFill>
                      </a:endParaRPr>
                    </a:p>
                  </p:txBody>
                </p:sp>
              </p:grpSp>
              <p:sp>
                <p:nvSpPr>
                  <p:cNvPr id="3122" name="任意多边形: 形状 213">
                    <a:extLst>
                      <a:ext uri="{FF2B5EF4-FFF2-40B4-BE49-F238E27FC236}">
                        <a16:creationId xmlns:a16="http://schemas.microsoft.com/office/drawing/2014/main" id="{222F1150-2E72-41FD-B647-C81B1A88ED0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82760" y="4021513"/>
                    <a:ext cx="188118" cy="614362"/>
                  </a:xfrm>
                  <a:custGeom>
                    <a:avLst/>
                    <a:gdLst>
                      <a:gd name="T0" fmla="*/ 188118 w 188118"/>
                      <a:gd name="T1" fmla="*/ 423862 h 614362"/>
                      <a:gd name="T2" fmla="*/ 188118 w 188118"/>
                      <a:gd name="T3" fmla="*/ 0 h 614362"/>
                      <a:gd name="T4" fmla="*/ 0 w 188118"/>
                      <a:gd name="T5" fmla="*/ 200025 h 614362"/>
                      <a:gd name="T6" fmla="*/ 7143 w 188118"/>
                      <a:gd name="T7" fmla="*/ 614362 h 614362"/>
                      <a:gd name="T8" fmla="*/ 188118 w 188118"/>
                      <a:gd name="T9" fmla="*/ 423862 h 61436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88118" h="614362">
                        <a:moveTo>
                          <a:pt x="188118" y="423862"/>
                        </a:moveTo>
                        <a:lnTo>
                          <a:pt x="188118" y="0"/>
                        </a:lnTo>
                        <a:lnTo>
                          <a:pt x="0" y="200025"/>
                        </a:lnTo>
                        <a:cubicBezTo>
                          <a:pt x="794" y="338931"/>
                          <a:pt x="6349" y="475456"/>
                          <a:pt x="7143" y="614362"/>
                        </a:cubicBezTo>
                        <a:lnTo>
                          <a:pt x="188118" y="423862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 algn="ctr">
                    <a:solidFill>
                      <a:srgbClr val="0066F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3115" name="组合 206">
                  <a:extLst>
                    <a:ext uri="{FF2B5EF4-FFF2-40B4-BE49-F238E27FC236}">
                      <a16:creationId xmlns:a16="http://schemas.microsoft.com/office/drawing/2014/main" id="{3D15D9E4-D087-421E-93BF-BE3F4CBE139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241842" y="4275961"/>
                  <a:ext cx="1005620" cy="434383"/>
                  <a:chOff x="5241842" y="4275961"/>
                  <a:chExt cx="1005620" cy="434383"/>
                </a:xfrm>
              </p:grpSpPr>
              <p:sp>
                <p:nvSpPr>
                  <p:cNvPr id="3119" name="矩形 55">
                    <a:extLst>
                      <a:ext uri="{FF2B5EF4-FFF2-40B4-BE49-F238E27FC236}">
                        <a16:creationId xmlns:a16="http://schemas.microsoft.com/office/drawing/2014/main" id="{BB58DFF8-D864-4170-8E89-CC35CBB2460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H="1">
                    <a:off x="5241842" y="4275961"/>
                    <a:ext cx="1005620" cy="434383"/>
                  </a:xfrm>
                  <a:custGeom>
                    <a:avLst/>
                    <a:gdLst>
                      <a:gd name="T0" fmla="*/ 4763 w 1005620"/>
                      <a:gd name="T1" fmla="*/ 0 h 434383"/>
                      <a:gd name="T2" fmla="*/ 1005620 w 1005620"/>
                      <a:gd name="T3" fmla="*/ 2383 h 434383"/>
                      <a:gd name="T4" fmla="*/ 1005618 w 1005620"/>
                      <a:gd name="T5" fmla="*/ 434383 h 434383"/>
                      <a:gd name="T6" fmla="*/ 0 w 1005620"/>
                      <a:gd name="T7" fmla="*/ 427239 h 434383"/>
                      <a:gd name="T8" fmla="*/ 4763 w 1005620"/>
                      <a:gd name="T9" fmla="*/ 0 h 43438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005620" h="434383">
                        <a:moveTo>
                          <a:pt x="4763" y="0"/>
                        </a:moveTo>
                        <a:lnTo>
                          <a:pt x="1005620" y="2383"/>
                        </a:lnTo>
                        <a:cubicBezTo>
                          <a:pt x="1005619" y="146383"/>
                          <a:pt x="1005619" y="290383"/>
                          <a:pt x="1005618" y="434383"/>
                        </a:cubicBezTo>
                        <a:lnTo>
                          <a:pt x="0" y="427239"/>
                        </a:lnTo>
                        <a:cubicBezTo>
                          <a:pt x="1588" y="284826"/>
                          <a:pt x="3175" y="142413"/>
                          <a:pt x="4763" y="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 algn="ctr">
                    <a:solidFill>
                      <a:srgbClr val="0066F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2" name="文本框 211">
                    <a:extLst>
                      <a:ext uri="{FF2B5EF4-FFF2-40B4-BE49-F238E27FC236}">
                        <a16:creationId xmlns:a16="http://schemas.microsoft.com/office/drawing/2014/main" id="{CDE9AD27-9A03-4DCC-8B72-B4E7C7C993F8}"/>
                      </a:ext>
                    </a:extLst>
                  </p:cNvPr>
                  <p:cNvSpPr txBox="1"/>
                  <p:nvPr/>
                </p:nvSpPr>
                <p:spPr>
                  <a:xfrm>
                    <a:off x="5579148" y="4304308"/>
                    <a:ext cx="360000" cy="389513"/>
                  </a:xfrm>
                  <a:prstGeom prst="ellipse">
                    <a:avLst/>
                  </a:prstGeom>
                  <a:noFill/>
                  <a:ln>
                    <a:noFill/>
                  </a:ln>
                  <a:scene3d>
                    <a:camera prst="isometricOffAxis2Right">
                      <a:rot lat="0" lon="0" rev="0"/>
                    </a:camera>
                    <a:lightRig rig="threePt" dir="t"/>
                  </a:scene3d>
                </p:spPr>
                <p:txBody>
                  <a:bodyPr lIns="0" tIns="0" rIns="0" bIns="0" anchorCtr="1">
                    <a:spAutoFit/>
                  </a:bodyPr>
                  <a:lstStyle/>
                  <a:p>
                    <a:pPr algn="r" eaLnBrk="1" hangingPunct="1">
                      <a:defRPr/>
                    </a:pPr>
                    <a:r>
                      <a:rPr lang="en-US" altLang="zh-CN" dirty="0">
                        <a:solidFill>
                          <a:srgbClr val="0066FF"/>
                        </a:solidFill>
                      </a:rPr>
                      <a:t>S</a:t>
                    </a:r>
                    <a:endParaRPr lang="zh-CN" altLang="en-US" dirty="0">
                      <a:solidFill>
                        <a:srgbClr val="0066FF"/>
                      </a:solidFill>
                    </a:endParaRPr>
                  </a:p>
                </p:txBody>
              </p:sp>
            </p:grpSp>
            <p:sp>
              <p:nvSpPr>
                <p:cNvPr id="3116" name="矩形 169">
                  <a:extLst>
                    <a:ext uri="{FF2B5EF4-FFF2-40B4-BE49-F238E27FC236}">
                      <a16:creationId xmlns:a16="http://schemas.microsoft.com/office/drawing/2014/main" id="{25970678-97A7-41CC-A5E0-DBAD164FC8F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149347" y="4027849"/>
                  <a:ext cx="91282" cy="679650"/>
                </a:xfrm>
                <a:custGeom>
                  <a:avLst/>
                  <a:gdLst>
                    <a:gd name="T0" fmla="*/ 0 w 91282"/>
                    <a:gd name="T1" fmla="*/ 0 h 679650"/>
                    <a:gd name="T2" fmla="*/ 91282 w 91282"/>
                    <a:gd name="T3" fmla="*/ 247650 h 679650"/>
                    <a:gd name="T4" fmla="*/ 91282 w 91282"/>
                    <a:gd name="T5" fmla="*/ 679650 h 679650"/>
                    <a:gd name="T6" fmla="*/ 9525 w 91282"/>
                    <a:gd name="T7" fmla="*/ 460575 h 679650"/>
                    <a:gd name="T8" fmla="*/ 0 w 91282"/>
                    <a:gd name="T9" fmla="*/ 0 h 67965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91282" h="679650">
                      <a:moveTo>
                        <a:pt x="0" y="0"/>
                      </a:moveTo>
                      <a:lnTo>
                        <a:pt x="91282" y="247650"/>
                      </a:lnTo>
                      <a:lnTo>
                        <a:pt x="91282" y="679650"/>
                      </a:lnTo>
                      <a:lnTo>
                        <a:pt x="9525" y="46057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 algn="ctr">
                  <a:solidFill>
                    <a:srgbClr val="0066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09" name="文本框 208">
                  <a:extLst>
                    <a:ext uri="{FF2B5EF4-FFF2-40B4-BE49-F238E27FC236}">
                      <a16:creationId xmlns:a16="http://schemas.microsoft.com/office/drawing/2014/main" id="{D41C7A60-F9FA-4661-A47C-7D8544B7DBE1}"/>
                    </a:ext>
                  </a:extLst>
                </p:cNvPr>
                <p:cNvSpPr txBox="1"/>
                <p:nvPr/>
              </p:nvSpPr>
              <p:spPr>
                <a:xfrm>
                  <a:off x="5016261" y="4182907"/>
                  <a:ext cx="360000" cy="389513"/>
                </a:xfrm>
                <a:prstGeom prst="ellipse">
                  <a:avLst/>
                </a:prstGeom>
                <a:noFill/>
                <a:ln>
                  <a:noFill/>
                </a:ln>
                <a:scene3d>
                  <a:camera prst="isometricOffAxis2Right">
                    <a:rot lat="3000000" lon="3600000" rev="0"/>
                  </a:camera>
                  <a:lightRig rig="threePt" dir="t"/>
                </a:scene3d>
              </p:spPr>
              <p:txBody>
                <a:bodyPr lIns="0" tIns="0" rIns="0" bIns="0" anchorCtr="1">
                  <a:spAutoFit/>
                </a:bodyPr>
                <a:lstStyle/>
                <a:p>
                  <a:pPr algn="r" eaLnBrk="1" hangingPunct="1">
                    <a:defRPr/>
                  </a:pPr>
                  <a:r>
                    <a:rPr lang="en-US" altLang="zh-CN" dirty="0">
                      <a:solidFill>
                        <a:srgbClr val="0066FF"/>
                      </a:solidFill>
                    </a:rPr>
                    <a:t>U</a:t>
                  </a:r>
                  <a:endParaRPr lang="zh-CN" altLang="en-US" dirty="0">
                    <a:solidFill>
                      <a:srgbClr val="0066FF"/>
                    </a:solidFill>
                  </a:endParaRPr>
                </a:p>
              </p:txBody>
            </p:sp>
            <p:sp>
              <p:nvSpPr>
                <p:cNvPr id="210" name="文本框 209">
                  <a:extLst>
                    <a:ext uri="{FF2B5EF4-FFF2-40B4-BE49-F238E27FC236}">
                      <a16:creationId xmlns:a16="http://schemas.microsoft.com/office/drawing/2014/main" id="{86524507-F62C-4398-BA11-B23DD65A9E44}"/>
                    </a:ext>
                  </a:extLst>
                </p:cNvPr>
                <p:cNvSpPr txBox="1"/>
                <p:nvPr/>
              </p:nvSpPr>
              <p:spPr>
                <a:xfrm rot="241850">
                  <a:off x="5740241" y="4575067"/>
                  <a:ext cx="360000" cy="389513"/>
                </a:xfrm>
                <a:prstGeom prst="ellipse">
                  <a:avLst/>
                </a:prstGeom>
                <a:noFill/>
                <a:ln>
                  <a:noFill/>
                </a:ln>
                <a:scene3d>
                  <a:camera prst="isometricOffAxis2Right">
                    <a:rot lat="17400000" lon="0" rev="600000"/>
                  </a:camera>
                  <a:lightRig rig="threePt" dir="t"/>
                </a:scene3d>
              </p:spPr>
              <p:txBody>
                <a:bodyPr lIns="0" tIns="0" rIns="0" bIns="0" anchorCtr="1">
                  <a:spAutoFit/>
                </a:bodyPr>
                <a:lstStyle/>
                <a:p>
                  <a:pPr algn="r" eaLnBrk="1" hangingPunct="1">
                    <a:defRPr/>
                  </a:pPr>
                  <a:r>
                    <a:rPr lang="en-US" altLang="zh-CN" dirty="0">
                      <a:solidFill>
                        <a:srgbClr val="0066FF"/>
                      </a:solidFill>
                    </a:rPr>
                    <a:t>T</a:t>
                  </a:r>
                  <a:endParaRPr lang="zh-CN" altLang="en-US" dirty="0">
                    <a:solidFill>
                      <a:srgbClr val="0066FF"/>
                    </a:solidFill>
                  </a:endParaRPr>
                </a:p>
              </p:txBody>
            </p:sp>
          </p:grpSp>
        </p:grpSp>
        <p:sp>
          <p:nvSpPr>
            <p:cNvPr id="203" name="文本框 202">
              <a:extLst>
                <a:ext uri="{FF2B5EF4-FFF2-40B4-BE49-F238E27FC236}">
                  <a16:creationId xmlns:a16="http://schemas.microsoft.com/office/drawing/2014/main" id="{4551749E-49D6-488A-8C0E-4122DDA3EB57}"/>
                </a:ext>
              </a:extLst>
            </p:cNvPr>
            <p:cNvSpPr txBox="1"/>
            <p:nvPr/>
          </p:nvSpPr>
          <p:spPr>
            <a:xfrm>
              <a:off x="5102087" y="3817797"/>
              <a:ext cx="360000" cy="389513"/>
            </a:xfrm>
            <a:prstGeom prst="ellipse">
              <a:avLst/>
            </a:prstGeom>
            <a:noFill/>
            <a:ln>
              <a:noFill/>
            </a:ln>
            <a:scene3d>
              <a:camera prst="isometricOffAxis2Right"/>
              <a:lightRig rig="threePt" dir="t"/>
            </a:scene3d>
          </p:spPr>
          <p:txBody>
            <a:bodyPr lIns="0" tIns="0" rIns="0" bIns="0" anchorCtr="1">
              <a:spAutoFit/>
            </a:bodyPr>
            <a:lstStyle/>
            <a:p>
              <a:pPr algn="r" eaLnBrk="1" hangingPunct="1">
                <a:defRPr/>
              </a:pPr>
              <a:r>
                <a:rPr lang="en-US" altLang="zh-CN" dirty="0">
                  <a:solidFill>
                    <a:srgbClr val="0066FF"/>
                  </a:solidFill>
                </a:rPr>
                <a:t>R</a:t>
              </a:r>
              <a:endParaRPr lang="zh-CN" altLang="en-US" dirty="0">
                <a:solidFill>
                  <a:srgbClr val="0066FF"/>
                </a:solidFill>
              </a:endParaRPr>
            </a:p>
          </p:txBody>
        </p:sp>
      </p:grpSp>
      <p:grpSp>
        <p:nvGrpSpPr>
          <p:cNvPr id="219" name="组合 218">
            <a:extLst>
              <a:ext uri="{FF2B5EF4-FFF2-40B4-BE49-F238E27FC236}">
                <a16:creationId xmlns:a16="http://schemas.microsoft.com/office/drawing/2014/main" id="{AC990031-FD16-4BE9-9FE2-38153E61DB08}"/>
              </a:ext>
            </a:extLst>
          </p:cNvPr>
          <p:cNvGrpSpPr>
            <a:grpSpLocks/>
          </p:cNvGrpSpPr>
          <p:nvPr/>
        </p:nvGrpSpPr>
        <p:grpSpPr bwMode="auto">
          <a:xfrm>
            <a:off x="4089400" y="1031875"/>
            <a:ext cx="2484438" cy="1755775"/>
            <a:chOff x="3421386" y="4497576"/>
            <a:chExt cx="2484217" cy="1755508"/>
          </a:xfrm>
        </p:grpSpPr>
        <p:grpSp>
          <p:nvGrpSpPr>
            <p:cNvPr id="3091" name="组合 219">
              <a:extLst>
                <a:ext uri="{FF2B5EF4-FFF2-40B4-BE49-F238E27FC236}">
                  <a16:creationId xmlns:a16="http://schemas.microsoft.com/office/drawing/2014/main" id="{AD73A3B1-88DB-4374-9196-D2561B0A63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12665" y="4786002"/>
              <a:ext cx="1295395" cy="726539"/>
              <a:chOff x="4166692" y="3595204"/>
              <a:chExt cx="1295395" cy="726539"/>
            </a:xfrm>
          </p:grpSpPr>
          <p:grpSp>
            <p:nvGrpSpPr>
              <p:cNvPr id="3098" name="组合 226">
                <a:extLst>
                  <a:ext uri="{FF2B5EF4-FFF2-40B4-BE49-F238E27FC236}">
                    <a16:creationId xmlns:a16="http://schemas.microsoft.com/office/drawing/2014/main" id="{C6287C10-80BE-481D-BEFC-16AAC833EC7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66692" y="3595204"/>
                <a:ext cx="1190614" cy="726539"/>
                <a:chOff x="5241842" y="3983805"/>
                <a:chExt cx="1190614" cy="726539"/>
              </a:xfrm>
            </p:grpSpPr>
            <p:grpSp>
              <p:nvGrpSpPr>
                <p:cNvPr id="3100" name="组合 228">
                  <a:extLst>
                    <a:ext uri="{FF2B5EF4-FFF2-40B4-BE49-F238E27FC236}">
                      <a16:creationId xmlns:a16="http://schemas.microsoft.com/office/drawing/2014/main" id="{35C87A23-E02F-4DEE-823C-65B9B1B47ED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242177" y="3983805"/>
                  <a:ext cx="1190279" cy="712919"/>
                  <a:chOff x="1680599" y="3922956"/>
                  <a:chExt cx="1190279" cy="712919"/>
                </a:xfrm>
              </p:grpSpPr>
              <p:grpSp>
                <p:nvGrpSpPr>
                  <p:cNvPr id="3104" name="组合 232">
                    <a:extLst>
                      <a:ext uri="{FF2B5EF4-FFF2-40B4-BE49-F238E27FC236}">
                        <a16:creationId xmlns:a16="http://schemas.microsoft.com/office/drawing/2014/main" id="{3BD4367C-E807-4E2E-BF4B-D20BD596E49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80599" y="3922956"/>
                    <a:ext cx="1189788" cy="532369"/>
                    <a:chOff x="1841347" y="2547785"/>
                    <a:chExt cx="1189788" cy="532369"/>
                  </a:xfrm>
                </p:grpSpPr>
                <p:grpSp>
                  <p:nvGrpSpPr>
                    <p:cNvPr id="3106" name="组合 234">
                      <a:extLst>
                        <a:ext uri="{FF2B5EF4-FFF2-40B4-BE49-F238E27FC236}">
                          <a16:creationId xmlns:a16="http://schemas.microsoft.com/office/drawing/2014/main" id="{E879A60F-29F6-4DC6-B7AC-0C1AD8FAC15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41347" y="2640840"/>
                      <a:ext cx="1189788" cy="439314"/>
                      <a:chOff x="3511346" y="1415955"/>
                      <a:chExt cx="1189788" cy="439314"/>
                    </a:xfrm>
                  </p:grpSpPr>
                  <p:sp>
                    <p:nvSpPr>
                      <p:cNvPr id="3108" name="矩形 55">
                        <a:extLst>
                          <a:ext uri="{FF2B5EF4-FFF2-40B4-BE49-F238E27FC236}">
                            <a16:creationId xmlns:a16="http://schemas.microsoft.com/office/drawing/2014/main" id="{720D011C-13F4-44A7-8798-627D7ECC55AF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 flipH="1">
                        <a:off x="3695514" y="1420886"/>
                        <a:ext cx="1005620" cy="434383"/>
                      </a:xfrm>
                      <a:custGeom>
                        <a:avLst/>
                        <a:gdLst>
                          <a:gd name="T0" fmla="*/ 4763 w 1005620"/>
                          <a:gd name="T1" fmla="*/ 0 h 434383"/>
                          <a:gd name="T2" fmla="*/ 1005620 w 1005620"/>
                          <a:gd name="T3" fmla="*/ 2383 h 434383"/>
                          <a:gd name="T4" fmla="*/ 1005618 w 1005620"/>
                          <a:gd name="T5" fmla="*/ 434383 h 434383"/>
                          <a:gd name="T6" fmla="*/ 0 w 1005620"/>
                          <a:gd name="T7" fmla="*/ 427239 h 434383"/>
                          <a:gd name="T8" fmla="*/ 4763 w 1005620"/>
                          <a:gd name="T9" fmla="*/ 0 h 434383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0" t="0" r="r" b="b"/>
                        <a:pathLst>
                          <a:path w="1005620" h="434383">
                            <a:moveTo>
                              <a:pt x="4763" y="0"/>
                            </a:moveTo>
                            <a:lnTo>
                              <a:pt x="1005620" y="2383"/>
                            </a:lnTo>
                            <a:cubicBezTo>
                              <a:pt x="1005619" y="146383"/>
                              <a:pt x="1005619" y="290383"/>
                              <a:pt x="1005618" y="434383"/>
                            </a:cubicBezTo>
                            <a:lnTo>
                              <a:pt x="0" y="427239"/>
                            </a:lnTo>
                            <a:cubicBezTo>
                              <a:pt x="1588" y="284826"/>
                              <a:pt x="3175" y="142413"/>
                              <a:pt x="4763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bg1"/>
                      </a:solidFill>
                      <a:ln w="9525" cap="flat" cmpd="sng" algn="ctr">
                        <a:solidFill>
                          <a:srgbClr val="0066FF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000000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109" name="矩形 55">
                        <a:extLst>
                          <a:ext uri="{FF2B5EF4-FFF2-40B4-BE49-F238E27FC236}">
                            <a16:creationId xmlns:a16="http://schemas.microsoft.com/office/drawing/2014/main" id="{B5C7E353-38D4-45AB-859F-D2F0394DAEAA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511346" y="1415955"/>
                        <a:ext cx="1188975" cy="198639"/>
                      </a:xfrm>
                      <a:custGeom>
                        <a:avLst/>
                        <a:gdLst>
                          <a:gd name="T0" fmla="*/ 192881 w 1188975"/>
                          <a:gd name="T1" fmla="*/ 0 h 198639"/>
                          <a:gd name="T2" fmla="*/ 1188975 w 1188975"/>
                          <a:gd name="T3" fmla="*/ 1 h 198639"/>
                          <a:gd name="T4" fmla="*/ 998475 w 1188975"/>
                          <a:gd name="T5" fmla="*/ 198639 h 198639"/>
                          <a:gd name="T6" fmla="*/ 0 w 1188975"/>
                          <a:gd name="T7" fmla="*/ 193877 h 198639"/>
                          <a:gd name="T8" fmla="*/ 192881 w 1188975"/>
                          <a:gd name="T9" fmla="*/ 0 h 198639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0" t="0" r="r" b="b"/>
                        <a:pathLst>
                          <a:path w="1188975" h="198639">
                            <a:moveTo>
                              <a:pt x="192881" y="0"/>
                            </a:moveTo>
                            <a:lnTo>
                              <a:pt x="1188975" y="1"/>
                            </a:lnTo>
                            <a:lnTo>
                              <a:pt x="998475" y="198639"/>
                            </a:lnTo>
                            <a:lnTo>
                              <a:pt x="0" y="193877"/>
                            </a:lnTo>
                            <a:lnTo>
                              <a:pt x="192881" y="0"/>
                            </a:lnTo>
                            <a:close/>
                          </a:path>
                        </a:pathLst>
                      </a:custGeom>
                      <a:solidFill>
                        <a:schemeClr val="bg1"/>
                      </a:solidFill>
                      <a:ln w="9525" cap="flat" cmpd="sng" algn="ctr">
                        <a:solidFill>
                          <a:srgbClr val="0066FF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000000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</p:grpSp>
                <p:sp>
                  <p:nvSpPr>
                    <p:cNvPr id="236" name="文本框 235">
                      <a:extLst>
                        <a:ext uri="{FF2B5EF4-FFF2-40B4-BE49-F238E27FC236}">
                          <a16:creationId xmlns:a16="http://schemas.microsoft.com/office/drawing/2014/main" id="{B08A82FE-C8A7-4ED9-A8F2-144A6B40F331}"/>
                        </a:ext>
                      </a:extLst>
                    </p:cNvPr>
                    <p:cNvSpPr txBox="1"/>
                    <p:nvPr/>
                  </p:nvSpPr>
                  <p:spPr>
                    <a:xfrm rot="20989666">
                      <a:off x="2239772" y="2547785"/>
                      <a:ext cx="360000" cy="389513"/>
                    </a:xfrm>
                    <a:prstGeom prst="ellipse">
                      <a:avLst/>
                    </a:prstGeom>
                    <a:noFill/>
                    <a:ln>
                      <a:solidFill>
                        <a:srgbClr val="0066FF"/>
                      </a:solidFill>
                    </a:ln>
                    <a:scene3d>
                      <a:camera prst="isometricOffAxis2Top"/>
                      <a:lightRig rig="threePt" dir="t"/>
                    </a:scene3d>
                  </p:spPr>
                  <p:txBody>
                    <a:bodyPr lIns="0" tIns="0" rIns="0" bIns="0" anchorCtr="1">
                      <a:spAutoFit/>
                    </a:bodyPr>
                    <a:lstStyle/>
                    <a:p>
                      <a:pPr algn="r" eaLnBrk="1" hangingPunct="1">
                        <a:defRPr/>
                      </a:pPr>
                      <a:r>
                        <a:rPr lang="en-US" altLang="zh-CN" dirty="0">
                          <a:solidFill>
                            <a:srgbClr val="0066FF"/>
                          </a:solidFill>
                        </a:rPr>
                        <a:t>P</a:t>
                      </a:r>
                      <a:endParaRPr lang="zh-CN" altLang="en-US" dirty="0">
                        <a:solidFill>
                          <a:srgbClr val="0066FF"/>
                        </a:solidFill>
                      </a:endParaRPr>
                    </a:p>
                  </p:txBody>
                </p:sp>
              </p:grpSp>
              <p:sp>
                <p:nvSpPr>
                  <p:cNvPr id="3105" name="任意多边形: 形状 233">
                    <a:extLst>
                      <a:ext uri="{FF2B5EF4-FFF2-40B4-BE49-F238E27FC236}">
                        <a16:creationId xmlns:a16="http://schemas.microsoft.com/office/drawing/2014/main" id="{CD22ED25-F58A-43C2-851C-23CF129A280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82760" y="4021513"/>
                    <a:ext cx="188118" cy="614362"/>
                  </a:xfrm>
                  <a:custGeom>
                    <a:avLst/>
                    <a:gdLst>
                      <a:gd name="T0" fmla="*/ 188118 w 188118"/>
                      <a:gd name="T1" fmla="*/ 423862 h 614362"/>
                      <a:gd name="T2" fmla="*/ 188118 w 188118"/>
                      <a:gd name="T3" fmla="*/ 0 h 614362"/>
                      <a:gd name="T4" fmla="*/ 0 w 188118"/>
                      <a:gd name="T5" fmla="*/ 200025 h 614362"/>
                      <a:gd name="T6" fmla="*/ 7143 w 188118"/>
                      <a:gd name="T7" fmla="*/ 614362 h 614362"/>
                      <a:gd name="T8" fmla="*/ 188118 w 188118"/>
                      <a:gd name="T9" fmla="*/ 423862 h 61436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88118" h="614362">
                        <a:moveTo>
                          <a:pt x="188118" y="423862"/>
                        </a:moveTo>
                        <a:lnTo>
                          <a:pt x="188118" y="0"/>
                        </a:lnTo>
                        <a:lnTo>
                          <a:pt x="0" y="200025"/>
                        </a:lnTo>
                        <a:cubicBezTo>
                          <a:pt x="794" y="338931"/>
                          <a:pt x="6349" y="475456"/>
                          <a:pt x="7143" y="614362"/>
                        </a:cubicBezTo>
                        <a:lnTo>
                          <a:pt x="188118" y="423862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 algn="ctr">
                    <a:solidFill>
                      <a:srgbClr val="0066F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3101" name="组合 229">
                  <a:extLst>
                    <a:ext uri="{FF2B5EF4-FFF2-40B4-BE49-F238E27FC236}">
                      <a16:creationId xmlns:a16="http://schemas.microsoft.com/office/drawing/2014/main" id="{1313ED48-7DF4-4C45-A228-9CFAD3FA148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241842" y="4275961"/>
                  <a:ext cx="1005620" cy="434383"/>
                  <a:chOff x="5241842" y="4275961"/>
                  <a:chExt cx="1005620" cy="434383"/>
                </a:xfrm>
              </p:grpSpPr>
              <p:sp>
                <p:nvSpPr>
                  <p:cNvPr id="3102" name="矩形 55">
                    <a:extLst>
                      <a:ext uri="{FF2B5EF4-FFF2-40B4-BE49-F238E27FC236}">
                        <a16:creationId xmlns:a16="http://schemas.microsoft.com/office/drawing/2014/main" id="{E9EFAADF-737D-40FB-AE63-8FE3019A7A3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H="1">
                    <a:off x="5241842" y="4275961"/>
                    <a:ext cx="1005620" cy="434383"/>
                  </a:xfrm>
                  <a:custGeom>
                    <a:avLst/>
                    <a:gdLst>
                      <a:gd name="T0" fmla="*/ 4763 w 1005620"/>
                      <a:gd name="T1" fmla="*/ 0 h 434383"/>
                      <a:gd name="T2" fmla="*/ 1005620 w 1005620"/>
                      <a:gd name="T3" fmla="*/ 2383 h 434383"/>
                      <a:gd name="T4" fmla="*/ 1005618 w 1005620"/>
                      <a:gd name="T5" fmla="*/ 434383 h 434383"/>
                      <a:gd name="T6" fmla="*/ 0 w 1005620"/>
                      <a:gd name="T7" fmla="*/ 427239 h 434383"/>
                      <a:gd name="T8" fmla="*/ 4763 w 1005620"/>
                      <a:gd name="T9" fmla="*/ 0 h 43438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005620" h="434383">
                        <a:moveTo>
                          <a:pt x="4763" y="0"/>
                        </a:moveTo>
                        <a:lnTo>
                          <a:pt x="1005620" y="2383"/>
                        </a:lnTo>
                        <a:cubicBezTo>
                          <a:pt x="1005619" y="146383"/>
                          <a:pt x="1005619" y="290383"/>
                          <a:pt x="1005618" y="434383"/>
                        </a:cubicBezTo>
                        <a:lnTo>
                          <a:pt x="0" y="427239"/>
                        </a:lnTo>
                        <a:cubicBezTo>
                          <a:pt x="1588" y="284826"/>
                          <a:pt x="3175" y="142413"/>
                          <a:pt x="4763" y="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 algn="ctr">
                    <a:solidFill>
                      <a:srgbClr val="0066F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2" name="文本框 231">
                    <a:extLst>
                      <a:ext uri="{FF2B5EF4-FFF2-40B4-BE49-F238E27FC236}">
                        <a16:creationId xmlns:a16="http://schemas.microsoft.com/office/drawing/2014/main" id="{B8DE4D9B-E1D5-436B-9D2D-1FBAFE424355}"/>
                      </a:ext>
                    </a:extLst>
                  </p:cNvPr>
                  <p:cNvSpPr txBox="1"/>
                  <p:nvPr/>
                </p:nvSpPr>
                <p:spPr>
                  <a:xfrm>
                    <a:off x="5579148" y="4304308"/>
                    <a:ext cx="360000" cy="389513"/>
                  </a:xfrm>
                  <a:prstGeom prst="ellipse">
                    <a:avLst/>
                  </a:prstGeom>
                  <a:noFill/>
                  <a:ln>
                    <a:noFill/>
                  </a:ln>
                  <a:scene3d>
                    <a:camera prst="isometricOffAxis2Right">
                      <a:rot lat="0" lon="0" rev="0"/>
                    </a:camera>
                    <a:lightRig rig="threePt" dir="t"/>
                  </a:scene3d>
                </p:spPr>
                <p:txBody>
                  <a:bodyPr lIns="0" tIns="0" rIns="0" bIns="0" anchorCtr="1">
                    <a:spAutoFit/>
                  </a:bodyPr>
                  <a:lstStyle/>
                  <a:p>
                    <a:pPr algn="r" eaLnBrk="1" hangingPunct="1">
                      <a:defRPr/>
                    </a:pPr>
                    <a:r>
                      <a:rPr lang="en-US" altLang="zh-CN" dirty="0">
                        <a:solidFill>
                          <a:srgbClr val="0066FF"/>
                        </a:solidFill>
                      </a:rPr>
                      <a:t>S</a:t>
                    </a:r>
                    <a:endParaRPr lang="zh-CN" altLang="en-US" dirty="0">
                      <a:solidFill>
                        <a:srgbClr val="0066FF"/>
                      </a:solidFill>
                    </a:endParaRPr>
                  </a:p>
                </p:txBody>
              </p:sp>
            </p:grpSp>
          </p:grpSp>
          <p:sp>
            <p:nvSpPr>
              <p:cNvPr id="228" name="文本框 227">
                <a:extLst>
                  <a:ext uri="{FF2B5EF4-FFF2-40B4-BE49-F238E27FC236}">
                    <a16:creationId xmlns:a16="http://schemas.microsoft.com/office/drawing/2014/main" id="{26C49FA6-83C5-488B-BDD2-1D79C0FD2883}"/>
                  </a:ext>
                </a:extLst>
              </p:cNvPr>
              <p:cNvSpPr txBox="1"/>
              <p:nvPr/>
            </p:nvSpPr>
            <p:spPr>
              <a:xfrm>
                <a:off x="5102087" y="3817797"/>
                <a:ext cx="360000" cy="389513"/>
              </a:xfrm>
              <a:prstGeom prst="ellipse">
                <a:avLst/>
              </a:prstGeom>
              <a:noFill/>
              <a:ln>
                <a:noFill/>
              </a:ln>
              <a:scene3d>
                <a:camera prst="isometricOffAxis2Right"/>
                <a:lightRig rig="threePt" dir="t"/>
              </a:scene3d>
            </p:spPr>
            <p:txBody>
              <a:bodyPr lIns="0" tIns="0" rIns="0" bIns="0" anchorCtr="1">
                <a:spAutoFit/>
              </a:bodyPr>
              <a:lstStyle/>
              <a:p>
                <a:pPr algn="r" eaLnBrk="1" hangingPunct="1">
                  <a:defRPr/>
                </a:pPr>
                <a:r>
                  <a:rPr lang="en-US" altLang="zh-CN" dirty="0">
                    <a:solidFill>
                      <a:srgbClr val="0066FF"/>
                    </a:solidFill>
                  </a:rPr>
                  <a:t>R</a:t>
                </a:r>
                <a:endParaRPr lang="zh-CN" altLang="en-US" dirty="0">
                  <a:solidFill>
                    <a:srgbClr val="0066FF"/>
                  </a:solidFill>
                </a:endParaRPr>
              </a:p>
            </p:txBody>
          </p:sp>
        </p:grpSp>
        <p:cxnSp>
          <p:nvCxnSpPr>
            <p:cNvPr id="3092" name="直接箭头连接符 220">
              <a:extLst>
                <a:ext uri="{FF2B5EF4-FFF2-40B4-BE49-F238E27FC236}">
                  <a16:creationId xmlns:a16="http://schemas.microsoft.com/office/drawing/2014/main" id="{A3F3683E-E835-4A08-BA9D-A649AEBD99D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725364" y="5295349"/>
              <a:ext cx="440115" cy="0"/>
            </a:xfrm>
            <a:prstGeom prst="straightConnector1">
              <a:avLst/>
            </a:prstGeom>
            <a:noFill/>
            <a:ln w="9525" algn="ctr">
              <a:solidFill>
                <a:srgbClr val="0066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sp>
          <p:nvSpPr>
            <p:cNvPr id="222" name="文本框 221">
              <a:extLst>
                <a:ext uri="{FF2B5EF4-FFF2-40B4-BE49-F238E27FC236}">
                  <a16:creationId xmlns:a16="http://schemas.microsoft.com/office/drawing/2014/main" id="{437371BB-1754-494F-934C-A49231BBD672}"/>
                </a:ext>
              </a:extLst>
            </p:cNvPr>
            <p:cNvSpPr txBox="1"/>
            <p:nvPr/>
          </p:nvSpPr>
          <p:spPr>
            <a:xfrm>
              <a:off x="3421386" y="5098830"/>
              <a:ext cx="360000" cy="389513"/>
            </a:xfrm>
            <a:prstGeom prst="ellipse">
              <a:avLst/>
            </a:prstGeom>
            <a:noFill/>
            <a:ln>
              <a:noFill/>
            </a:ln>
            <a:scene3d>
              <a:camera prst="isometricOffAxis2Right">
                <a:rot lat="0" lon="0" rev="0"/>
              </a:camera>
              <a:lightRig rig="threePt" dir="t"/>
            </a:scene3d>
          </p:spPr>
          <p:txBody>
            <a:bodyPr lIns="0" tIns="0" rIns="0" bIns="0" anchorCtr="1">
              <a:spAutoFit/>
            </a:bodyPr>
            <a:lstStyle/>
            <a:p>
              <a:pPr algn="r" eaLnBrk="1" hangingPunct="1">
                <a:defRPr/>
              </a:pPr>
              <a:r>
                <a:rPr lang="en-US" altLang="zh-CN" dirty="0">
                  <a:solidFill>
                    <a:srgbClr val="0066FF"/>
                  </a:solidFill>
                </a:rPr>
                <a:t>U</a:t>
              </a:r>
              <a:endParaRPr lang="zh-CN" altLang="en-US" dirty="0">
                <a:solidFill>
                  <a:srgbClr val="0066FF"/>
                </a:solidFill>
              </a:endParaRPr>
            </a:p>
          </p:txBody>
        </p:sp>
        <p:sp>
          <p:nvSpPr>
            <p:cNvPr id="223" name="文本框 222">
              <a:extLst>
                <a:ext uri="{FF2B5EF4-FFF2-40B4-BE49-F238E27FC236}">
                  <a16:creationId xmlns:a16="http://schemas.microsoft.com/office/drawing/2014/main" id="{C971A00B-F01B-4054-82B9-7CE6B61412BA}"/>
                </a:ext>
              </a:extLst>
            </p:cNvPr>
            <p:cNvSpPr txBox="1"/>
            <p:nvPr/>
          </p:nvSpPr>
          <p:spPr>
            <a:xfrm>
              <a:off x="4526292" y="5863571"/>
              <a:ext cx="360000" cy="389513"/>
            </a:xfrm>
            <a:prstGeom prst="ellipse">
              <a:avLst/>
            </a:prstGeom>
            <a:noFill/>
            <a:ln>
              <a:noFill/>
            </a:ln>
            <a:scene3d>
              <a:camera prst="isometricOffAxis2Right">
                <a:rot lat="0" lon="0" rev="0"/>
              </a:camera>
              <a:lightRig rig="threePt" dir="t"/>
            </a:scene3d>
          </p:spPr>
          <p:txBody>
            <a:bodyPr lIns="0" tIns="0" rIns="0" bIns="0" anchorCtr="1">
              <a:spAutoFit/>
            </a:bodyPr>
            <a:lstStyle/>
            <a:p>
              <a:pPr algn="r" eaLnBrk="1" hangingPunct="1">
                <a:defRPr/>
              </a:pPr>
              <a:r>
                <a:rPr lang="en-US" altLang="zh-CN" dirty="0">
                  <a:solidFill>
                    <a:srgbClr val="0066FF"/>
                  </a:solidFill>
                </a:rPr>
                <a:t>T</a:t>
              </a:r>
              <a:endParaRPr lang="zh-CN" altLang="en-US" dirty="0">
                <a:solidFill>
                  <a:srgbClr val="0066FF"/>
                </a:solidFill>
              </a:endParaRPr>
            </a:p>
          </p:txBody>
        </p:sp>
        <p:sp>
          <p:nvSpPr>
            <p:cNvPr id="224" name="文本框 223">
              <a:extLst>
                <a:ext uri="{FF2B5EF4-FFF2-40B4-BE49-F238E27FC236}">
                  <a16:creationId xmlns:a16="http://schemas.microsoft.com/office/drawing/2014/main" id="{A2578941-763E-4EC9-AEAE-9420CC8B4340}"/>
                </a:ext>
              </a:extLst>
            </p:cNvPr>
            <p:cNvSpPr txBox="1"/>
            <p:nvPr/>
          </p:nvSpPr>
          <p:spPr>
            <a:xfrm>
              <a:off x="5545603" y="4497576"/>
              <a:ext cx="360000" cy="389513"/>
            </a:xfrm>
            <a:prstGeom prst="ellipse">
              <a:avLst/>
            </a:prstGeom>
            <a:noFill/>
            <a:ln>
              <a:noFill/>
            </a:ln>
            <a:scene3d>
              <a:camera prst="isometricOffAxis2Right">
                <a:rot lat="0" lon="0" rev="0"/>
              </a:camera>
              <a:lightRig rig="threePt" dir="t"/>
            </a:scene3d>
          </p:spPr>
          <p:txBody>
            <a:bodyPr lIns="0" tIns="0" rIns="0" bIns="0" anchorCtr="1">
              <a:spAutoFit/>
            </a:bodyPr>
            <a:lstStyle/>
            <a:p>
              <a:pPr algn="r" eaLnBrk="1" hangingPunct="1">
                <a:defRPr/>
              </a:pPr>
              <a:r>
                <a:rPr lang="en-US" altLang="zh-CN" dirty="0">
                  <a:solidFill>
                    <a:srgbClr val="0066FF"/>
                  </a:solidFill>
                  <a:latin typeface="+mn-lt"/>
                </a:rPr>
                <a:t>Q</a:t>
              </a:r>
              <a:endParaRPr lang="zh-CN" altLang="en-US" dirty="0">
                <a:solidFill>
                  <a:srgbClr val="0066FF"/>
                </a:solidFill>
                <a:latin typeface="+mn-lt"/>
              </a:endParaRPr>
            </a:p>
          </p:txBody>
        </p:sp>
        <p:cxnSp>
          <p:nvCxnSpPr>
            <p:cNvPr id="3096" name="直接箭头连接符 224">
              <a:extLst>
                <a:ext uri="{FF2B5EF4-FFF2-40B4-BE49-F238E27FC236}">
                  <a16:creationId xmlns:a16="http://schemas.microsoft.com/office/drawing/2014/main" id="{11C01906-11E6-458E-ACF4-561BEBB155B2}"/>
                </a:ext>
              </a:extLst>
            </p:cNvPr>
            <p:cNvCxnSpPr>
              <a:cxnSpLocks/>
              <a:stCxn id="223" idx="0"/>
            </p:cNvCxnSpPr>
            <p:nvPr/>
          </p:nvCxnSpPr>
          <p:spPr bwMode="auto">
            <a:xfrm flipV="1">
              <a:off x="4706292" y="5544291"/>
              <a:ext cx="9183" cy="319280"/>
            </a:xfrm>
            <a:prstGeom prst="straightConnector1">
              <a:avLst/>
            </a:prstGeom>
            <a:noFill/>
            <a:ln w="9525" algn="ctr">
              <a:solidFill>
                <a:srgbClr val="0066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097" name="直接箭头连接符 225">
              <a:extLst>
                <a:ext uri="{FF2B5EF4-FFF2-40B4-BE49-F238E27FC236}">
                  <a16:creationId xmlns:a16="http://schemas.microsoft.com/office/drawing/2014/main" id="{24F3C743-3B9D-4F9F-880C-8039DB0028BC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5221181" y="4751157"/>
              <a:ext cx="352415" cy="96150"/>
            </a:xfrm>
            <a:prstGeom prst="straightConnector1">
              <a:avLst/>
            </a:prstGeom>
            <a:noFill/>
            <a:ln w="9525" algn="ctr">
              <a:solidFill>
                <a:srgbClr val="0066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5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3831</TotalTime>
  <Words>132</Words>
  <Application>Microsoft Office PowerPoint</Application>
  <PresentationFormat>全屏显示(4:3)</PresentationFormat>
  <Paragraphs>50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新細明體</vt:lpstr>
      <vt:lpstr>幼圆</vt:lpstr>
      <vt:lpstr>Arial</vt:lpstr>
      <vt:lpstr>Calibri</vt:lpstr>
      <vt:lpstr>Times New Roman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494</cp:revision>
  <dcterms:modified xsi:type="dcterms:W3CDTF">2023-07-07T03:11:41Z</dcterms:modified>
</cp:coreProperties>
</file>