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5394" autoAdjust="0"/>
  </p:normalViewPr>
  <p:slideViewPr>
    <p:cSldViewPr>
      <p:cViewPr varScale="1">
        <p:scale>
          <a:sx n="68" d="100"/>
          <a:sy n="68" d="100"/>
        </p:scale>
        <p:origin x="12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D9089A4-B97C-4D31-A2DF-A83908099F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C0A4B2C-58CA-404A-A939-C7ECA27ABB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0213A8C9-AC92-445C-BF18-3AAD16DFA526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19CD458-5626-4DCD-BDCE-2C6954937F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73ED049-FF35-4339-8CC8-144FA0C3A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B5DC94-4BC0-4F76-BE4A-D4AB10056D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DB5391-345D-472C-8212-04DC9AE253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E93412-12DB-458A-B8BE-7F05A0F5AA4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AAE091E-F794-4073-94DB-D286967A7F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A647841-63D3-4726-AB5E-15D8E21A12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F8D4EE-9AB2-4365-9BB3-1DDC9AFBD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13697F4-9E36-4398-9DAB-76F3001B0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16746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2F53B8-75CD-4D28-8E44-2F6741FE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C81CA76-87FA-4887-82B7-B02024D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3734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C7A4779-9B4F-4D3F-BCA9-6775EF4A1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6455099-4772-4E7E-A8CC-E73EFC214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5075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456DB6-FED0-4A45-A836-0E1312C5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24F3C8-24F4-4C7A-AC52-FFB1301B6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9205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0BD595-2B6C-48B6-B628-EDD24B49A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626E9A-7BC1-4834-A44B-9EBFEFD47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5325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D26D53-2890-42B3-B2A2-A039FAE50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4CC64-CC5A-4105-8D6E-869C440E32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7FD5CC9-8FD7-4952-8297-0EE543E9B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6866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33883F-AA41-4F5C-8721-6E1FC99C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284822-1C00-46C9-B5C9-9DD417318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CB94573-741B-4875-B817-A334A92C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A26B8B-3B74-4EBF-851B-A1956C0B1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F5C81AC-B224-45D8-9CDB-4AD6DBD8E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19793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783C63-13B9-4AB0-82EF-5519095BA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55151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8929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D3D9C-1811-4765-AE34-8DCD0C66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CD1463-DF9A-41CE-880C-E23B95319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582A12-6B37-47D2-BCE4-2FDB6E77E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8622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A5F3C-D661-42C9-A521-BF6FBA81C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EFD4D21-F020-416D-957D-CBDE7A6DD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4EA1C9B-58D8-41A8-8038-A20A283FD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067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F81B8BF-91F0-4B5B-B97B-24C3C39C4C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FC27B04B-5311-41BF-AD06-1D8628C07FB5}"/>
              </a:ext>
            </a:extLst>
          </p:cNvPr>
          <p:cNvSpPr/>
          <p:nvPr/>
        </p:nvSpPr>
        <p:spPr bwMode="auto">
          <a:xfrm>
            <a:off x="5522976" y="1042416"/>
            <a:ext cx="2039112" cy="1115568"/>
          </a:xfrm>
          <a:custGeom>
            <a:avLst/>
            <a:gdLst>
              <a:gd name="connsiteX0" fmla="*/ 2039112 w 2039112"/>
              <a:gd name="connsiteY0" fmla="*/ 0 h 1115568"/>
              <a:gd name="connsiteX1" fmla="*/ 384048 w 2039112"/>
              <a:gd name="connsiteY1" fmla="*/ 0 h 1115568"/>
              <a:gd name="connsiteX2" fmla="*/ 384048 w 2039112"/>
              <a:gd name="connsiteY2" fmla="*/ 137160 h 1115568"/>
              <a:gd name="connsiteX3" fmla="*/ 0 w 2039112"/>
              <a:gd name="connsiteY3" fmla="*/ 137160 h 1115568"/>
              <a:gd name="connsiteX4" fmla="*/ 0 w 2039112"/>
              <a:gd name="connsiteY4" fmla="*/ 969264 h 1115568"/>
              <a:gd name="connsiteX5" fmla="*/ 384048 w 2039112"/>
              <a:gd name="connsiteY5" fmla="*/ 969264 h 1115568"/>
              <a:gd name="connsiteX6" fmla="*/ 384048 w 2039112"/>
              <a:gd name="connsiteY6" fmla="*/ 1115568 h 1115568"/>
              <a:gd name="connsiteX7" fmla="*/ 2039112 w 2039112"/>
              <a:gd name="connsiteY7" fmla="*/ 1115568 h 1115568"/>
              <a:gd name="connsiteX8" fmla="*/ 2039112 w 2039112"/>
              <a:gd name="connsiteY8" fmla="*/ 0 h 1115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9112" h="1115568">
                <a:moveTo>
                  <a:pt x="2039112" y="0"/>
                </a:moveTo>
                <a:lnTo>
                  <a:pt x="384048" y="0"/>
                </a:lnTo>
                <a:lnTo>
                  <a:pt x="384048" y="137160"/>
                </a:lnTo>
                <a:lnTo>
                  <a:pt x="0" y="137160"/>
                </a:lnTo>
                <a:lnTo>
                  <a:pt x="0" y="969264"/>
                </a:lnTo>
                <a:lnTo>
                  <a:pt x="384048" y="969264"/>
                </a:lnTo>
                <a:lnTo>
                  <a:pt x="384048" y="1115568"/>
                </a:lnTo>
                <a:lnTo>
                  <a:pt x="2039112" y="1115568"/>
                </a:lnTo>
                <a:lnTo>
                  <a:pt x="2039112" y="0"/>
                </a:lnTo>
                <a:close/>
              </a:path>
            </a:pathLst>
          </a:cu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78" name="Rectangle 7">
            <a:extLst>
              <a:ext uri="{FF2B5EF4-FFF2-40B4-BE49-F238E27FC236}">
                <a16:creationId xmlns:a16="http://schemas.microsoft.com/office/drawing/2014/main" id="{3F27879A-2F97-4133-8086-12365FA2C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850" y="4550739"/>
            <a:ext cx="5289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它的周界是</a:t>
            </a:r>
            <a:r>
              <a:rPr kumimoji="0"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：</a:t>
            </a:r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(25</a:t>
            </a:r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17)×2 = 96(cm)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74" name="Text Box 75">
            <a:extLst>
              <a:ext uri="{FF2B5EF4-FFF2-40B4-BE49-F238E27FC236}">
                <a16:creationId xmlns:a16="http://schemas.microsoft.com/office/drawing/2014/main" id="{3DC49B9E-5ED4-4882-BECB-715B4CB41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920038" cy="3688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</a:t>
            </a:r>
            <a:r>
              <a:rPr lang="en-US" altLang="zh-CN" sz="2800" dirty="0">
                <a:ea typeface="標楷體" panose="03000509000000000000" pitchFamily="65" charset="-120"/>
              </a:rPr>
              <a:t>9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</a:p>
          <a:p>
            <a:pPr eaLnBrk="1" hangingPunct="1">
              <a:spcAft>
                <a:spcPts val="1800"/>
              </a:spcAft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圖二是由圖一所示的兩個長方形拼砌而成，它的周界是多少？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A. </a:t>
            </a:r>
            <a:r>
              <a:rPr lang="en-US" altLang="zh-CN" sz="2800" dirty="0">
                <a:ea typeface="標楷體" panose="03000509000000000000" pitchFamily="65" charset="-120"/>
              </a:rPr>
              <a:t>120cm</a:t>
            </a:r>
            <a:r>
              <a:rPr lang="en-US" altLang="zh-TW" sz="2800" dirty="0">
                <a:ea typeface="標楷體" panose="03000509000000000000" pitchFamily="65" charset="-120"/>
              </a:rPr>
              <a:t>		    B. </a:t>
            </a:r>
            <a:r>
              <a:rPr lang="en-US" altLang="zh-CN" sz="2800" dirty="0">
                <a:ea typeface="標楷體" panose="03000509000000000000" pitchFamily="65" charset="-120"/>
              </a:rPr>
              <a:t>96cm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C. </a:t>
            </a:r>
            <a:r>
              <a:rPr lang="en-US" altLang="zh-CN" sz="2800" dirty="0">
                <a:ea typeface="標楷體" panose="03000509000000000000" pitchFamily="65" charset="-120"/>
              </a:rPr>
              <a:t>86cm</a:t>
            </a:r>
            <a:r>
              <a:rPr lang="en-US" altLang="zh-TW" sz="2800" dirty="0">
                <a:ea typeface="標楷體" panose="03000509000000000000" pitchFamily="65" charset="-120"/>
              </a:rPr>
              <a:t>	             D. </a:t>
            </a:r>
            <a:r>
              <a:rPr lang="en-US" altLang="zh-CN" sz="2800" dirty="0">
                <a:ea typeface="標楷體" panose="03000509000000000000" pitchFamily="65" charset="-120"/>
              </a:rPr>
              <a:t>84cm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4E977556-2045-4614-8C00-C4FE9854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04" y="3861048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F50FBD19-5AD4-499C-A130-2A185AAE9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578" y="3861048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77" name="Text Box 53">
            <a:extLst>
              <a:ext uri="{FF2B5EF4-FFF2-40B4-BE49-F238E27FC236}">
                <a16:creationId xmlns:a16="http://schemas.microsoft.com/office/drawing/2014/main" id="{FB416987-33BB-4E95-A4D2-F92069E3F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FC161035-2F20-442C-89C8-633410ECBFE8}"/>
              </a:ext>
            </a:extLst>
          </p:cNvPr>
          <p:cNvSpPr/>
          <p:nvPr/>
        </p:nvSpPr>
        <p:spPr bwMode="auto">
          <a:xfrm>
            <a:off x="4921362" y="1431893"/>
            <a:ext cx="539750" cy="30956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70B31665-374D-4BF9-A5C5-EDE2C454E523}"/>
              </a:ext>
            </a:extLst>
          </p:cNvPr>
          <p:cNvGrpSpPr/>
          <p:nvPr/>
        </p:nvGrpSpPr>
        <p:grpSpPr>
          <a:xfrm>
            <a:off x="1226903" y="985202"/>
            <a:ext cx="3672408" cy="1399077"/>
            <a:chOff x="1043608" y="2852788"/>
            <a:chExt cx="3672408" cy="1399077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238F18ED-7CA4-484C-86CB-BECB4B77BE80}"/>
                </a:ext>
              </a:extLst>
            </p:cNvPr>
            <p:cNvSpPr/>
            <p:nvPr/>
          </p:nvSpPr>
          <p:spPr bwMode="auto">
            <a:xfrm>
              <a:off x="2455200" y="2852788"/>
              <a:ext cx="1620000" cy="107062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60" name="矩形 159">
              <a:extLst>
                <a:ext uri="{FF2B5EF4-FFF2-40B4-BE49-F238E27FC236}">
                  <a16:creationId xmlns:a16="http://schemas.microsoft.com/office/drawing/2014/main" id="{BFCEFD67-3CAE-4EE8-84A7-249B75618F8C}"/>
                </a:ext>
              </a:extLst>
            </p:cNvPr>
            <p:cNvSpPr/>
            <p:nvPr/>
          </p:nvSpPr>
          <p:spPr bwMode="auto">
            <a:xfrm>
              <a:off x="1702223" y="2960969"/>
              <a:ext cx="421505" cy="828071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74" name="Text Box 50">
              <a:extLst>
                <a:ext uri="{FF2B5EF4-FFF2-40B4-BE49-F238E27FC236}">
                  <a16:creationId xmlns:a16="http://schemas.microsoft.com/office/drawing/2014/main" id="{F67C4665-4942-43F8-94AA-9239620B0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642" y="3284984"/>
              <a:ext cx="73037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1600" dirty="0"/>
                <a:t>17cm</a:t>
              </a:r>
            </a:p>
          </p:txBody>
        </p:sp>
        <p:sp>
          <p:nvSpPr>
            <p:cNvPr id="175" name="Text Box 50">
              <a:extLst>
                <a:ext uri="{FF2B5EF4-FFF2-40B4-BE49-F238E27FC236}">
                  <a16:creationId xmlns:a16="http://schemas.microsoft.com/office/drawing/2014/main" id="{D9F695B1-EE08-4AE6-B17A-C97DEEC0A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3463" y="3913311"/>
              <a:ext cx="73037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1600" dirty="0"/>
                <a:t>25cm</a:t>
              </a:r>
            </a:p>
          </p:txBody>
        </p:sp>
        <p:sp>
          <p:nvSpPr>
            <p:cNvPr id="176" name="Text Box 50">
              <a:extLst>
                <a:ext uri="{FF2B5EF4-FFF2-40B4-BE49-F238E27FC236}">
                  <a16:creationId xmlns:a16="http://schemas.microsoft.com/office/drawing/2014/main" id="{5318348C-63E2-452C-8880-D16AD95FA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3608" y="3221115"/>
              <a:ext cx="73037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1600" dirty="0"/>
                <a:t>12cm</a:t>
              </a:r>
            </a:p>
          </p:txBody>
        </p:sp>
        <p:sp>
          <p:nvSpPr>
            <p:cNvPr id="177" name="Text Box 50">
              <a:extLst>
                <a:ext uri="{FF2B5EF4-FFF2-40B4-BE49-F238E27FC236}">
                  <a16:creationId xmlns:a16="http://schemas.microsoft.com/office/drawing/2014/main" id="{89308BEA-F87B-4AAC-A3F6-A0F64BEA0B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5595" y="3769295"/>
              <a:ext cx="73037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1600" dirty="0"/>
                <a:t>6cm</a:t>
              </a:r>
            </a:p>
          </p:txBody>
        </p:sp>
      </p:grpSp>
      <p:sp>
        <p:nvSpPr>
          <p:cNvPr id="179" name="Rectangle 7">
            <a:extLst>
              <a:ext uri="{FF2B5EF4-FFF2-40B4-BE49-F238E27FC236}">
                <a16:creationId xmlns:a16="http://schemas.microsoft.com/office/drawing/2014/main" id="{1D87DD7F-1E7E-472E-ABF4-E99AB6897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668" y="1909053"/>
            <a:ext cx="890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ea typeface="標楷體" panose="03000509000000000000" pitchFamily="65" charset="-120"/>
              </a:rPr>
              <a:t>圖二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1" name="Rectangle 7">
            <a:extLst>
              <a:ext uri="{FF2B5EF4-FFF2-40B4-BE49-F238E27FC236}">
                <a16:creationId xmlns:a16="http://schemas.microsoft.com/office/drawing/2014/main" id="{E99717AC-7622-4A11-9809-ED2A70FBD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39" y="1778598"/>
            <a:ext cx="890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ea typeface="標楷體" panose="03000509000000000000" pitchFamily="65" charset="-120"/>
              </a:rPr>
              <a:t>圖一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99" name="直接连接符 198">
            <a:extLst>
              <a:ext uri="{FF2B5EF4-FFF2-40B4-BE49-F238E27FC236}">
                <a16:creationId xmlns:a16="http://schemas.microsoft.com/office/drawing/2014/main" id="{0B034F8E-BE10-4BAF-88C4-57D8CBB8C476}"/>
              </a:ext>
            </a:extLst>
          </p:cNvPr>
          <p:cNvCxnSpPr/>
          <p:nvPr/>
        </p:nvCxnSpPr>
        <p:spPr bwMode="auto">
          <a:xfrm flipV="1">
            <a:off x="1957276" y="3429000"/>
            <a:ext cx="684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202" name="Rectangle 7">
            <a:extLst>
              <a:ext uri="{FF2B5EF4-FFF2-40B4-BE49-F238E27FC236}">
                <a16:creationId xmlns:a16="http://schemas.microsoft.com/office/drawing/2014/main" id="{883390A9-8161-4B95-8361-8DB30BD77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064" y="1423916"/>
            <a:ext cx="7137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1400" dirty="0">
                <a:solidFill>
                  <a:srgbClr val="0066FF"/>
                </a:solidFill>
                <a:ea typeface="標楷體" panose="03000509000000000000" pitchFamily="65" charset="-120"/>
              </a:rPr>
              <a:t>17cm</a:t>
            </a:r>
            <a:endParaRPr kumimoji="0" lang="en-US" altLang="zh-TW" sz="1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64E4F254-8F92-4D63-BBBF-F62F58378CB2}"/>
              </a:ext>
            </a:extLst>
          </p:cNvPr>
          <p:cNvCxnSpPr/>
          <p:nvPr/>
        </p:nvCxnSpPr>
        <p:spPr bwMode="auto">
          <a:xfrm flipH="1">
            <a:off x="5907600" y="1198054"/>
            <a:ext cx="0" cy="813816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 Box 41">
            <a:extLst>
              <a:ext uri="{FF2B5EF4-FFF2-40B4-BE49-F238E27FC236}">
                <a16:creationId xmlns:a16="http://schemas.microsoft.com/office/drawing/2014/main" id="{59EB1CF4-796E-46F1-96DE-78DDCFC13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850" y="5000326"/>
            <a:ext cx="5586414" cy="969089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5C3D99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zh-TW" altLang="en-US" sz="2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常犯錯誤</a:t>
            </a:r>
            <a:endParaRPr lang="en-US" altLang="zh-TW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zh-TW" altLang="en-US" sz="2400" dirty="0">
                <a:solidFill>
                  <a:srgbClr val="7030A0"/>
                </a:solidFill>
                <a:latin typeface="新細明體" panose="02020500000000000000" pitchFamily="18" charset="-120"/>
              </a:rPr>
              <a:t>誤以兩個長方形的周界直接相加。</a:t>
            </a: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D5F7504A-E277-4876-94AE-7BFFC2AB4CFB}"/>
              </a:ext>
            </a:extLst>
          </p:cNvPr>
          <p:cNvSpPr/>
          <p:nvPr/>
        </p:nvSpPr>
        <p:spPr bwMode="auto">
          <a:xfrm>
            <a:off x="5900738" y="1044456"/>
            <a:ext cx="1662113" cy="1109662"/>
          </a:xfrm>
          <a:custGeom>
            <a:avLst/>
            <a:gdLst>
              <a:gd name="connsiteX0" fmla="*/ 0 w 1662113"/>
              <a:gd name="connsiteY0" fmla="*/ 0 h 1109662"/>
              <a:gd name="connsiteX1" fmla="*/ 1662113 w 1662113"/>
              <a:gd name="connsiteY1" fmla="*/ 0 h 1109662"/>
              <a:gd name="connsiteX2" fmla="*/ 1662113 w 1662113"/>
              <a:gd name="connsiteY2" fmla="*/ 1109662 h 1109662"/>
              <a:gd name="connsiteX3" fmla="*/ 9525 w 1662113"/>
              <a:gd name="connsiteY3" fmla="*/ 1109662 h 1109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113" h="1109662">
                <a:moveTo>
                  <a:pt x="0" y="0"/>
                </a:moveTo>
                <a:lnTo>
                  <a:pt x="1662113" y="0"/>
                </a:lnTo>
                <a:lnTo>
                  <a:pt x="1662113" y="1109662"/>
                </a:lnTo>
                <a:lnTo>
                  <a:pt x="9525" y="1109662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id="{2254C806-D98F-4743-B548-58EBAEA6F352}"/>
              </a:ext>
            </a:extLst>
          </p:cNvPr>
          <p:cNvSpPr/>
          <p:nvPr/>
        </p:nvSpPr>
        <p:spPr bwMode="auto">
          <a:xfrm>
            <a:off x="5910654" y="1038150"/>
            <a:ext cx="0" cy="1620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0" name="任意多边形: 形状 39">
            <a:extLst>
              <a:ext uri="{FF2B5EF4-FFF2-40B4-BE49-F238E27FC236}">
                <a16:creationId xmlns:a16="http://schemas.microsoft.com/office/drawing/2014/main" id="{9C68C00B-41A8-4B86-8754-FBA50BC677AC}"/>
              </a:ext>
            </a:extLst>
          </p:cNvPr>
          <p:cNvSpPr/>
          <p:nvPr/>
        </p:nvSpPr>
        <p:spPr bwMode="auto">
          <a:xfrm flipH="1">
            <a:off x="5861881" y="2001718"/>
            <a:ext cx="45719" cy="1620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D76648F-A6AB-45E8-B9CE-9F2665C7321D}"/>
              </a:ext>
            </a:extLst>
          </p:cNvPr>
          <p:cNvSpPr/>
          <p:nvPr/>
        </p:nvSpPr>
        <p:spPr bwMode="auto">
          <a:xfrm>
            <a:off x="5510213" y="1200150"/>
            <a:ext cx="0" cy="809625"/>
          </a:xfrm>
          <a:custGeom>
            <a:avLst/>
            <a:gdLst>
              <a:gd name="connsiteX0" fmla="*/ 0 w 0"/>
              <a:gd name="connsiteY0" fmla="*/ 0 h 809625"/>
              <a:gd name="connsiteX1" fmla="*/ 0 w 0"/>
              <a:gd name="connsiteY1" fmla="*/ 809625 h 809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809625">
                <a:moveTo>
                  <a:pt x="0" y="0"/>
                </a:moveTo>
                <a:lnTo>
                  <a:pt x="0" y="80962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id="{4B6C2D82-3A80-47DE-B93C-9B142A8E5775}"/>
              </a:ext>
            </a:extLst>
          </p:cNvPr>
          <p:cNvSpPr/>
          <p:nvPr/>
        </p:nvSpPr>
        <p:spPr bwMode="auto">
          <a:xfrm flipV="1">
            <a:off x="5502608" y="1146003"/>
            <a:ext cx="402431" cy="45719"/>
          </a:xfrm>
          <a:custGeom>
            <a:avLst/>
            <a:gdLst>
              <a:gd name="connsiteX0" fmla="*/ 0 w 390525"/>
              <a:gd name="connsiteY0" fmla="*/ 0 h 0"/>
              <a:gd name="connsiteX1" fmla="*/ 390525 w 390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0525">
                <a:moveTo>
                  <a:pt x="0" y="0"/>
                </a:moveTo>
                <a:lnTo>
                  <a:pt x="390525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9A5160A7-AFA8-49CE-8C45-8C26DECE18BB}"/>
              </a:ext>
            </a:extLst>
          </p:cNvPr>
          <p:cNvSpPr/>
          <p:nvPr/>
        </p:nvSpPr>
        <p:spPr bwMode="auto">
          <a:xfrm flipV="1">
            <a:off x="5502608" y="1963711"/>
            <a:ext cx="404990" cy="45719"/>
          </a:xfrm>
          <a:custGeom>
            <a:avLst/>
            <a:gdLst>
              <a:gd name="connsiteX0" fmla="*/ 0 w 390525"/>
              <a:gd name="connsiteY0" fmla="*/ 0 h 0"/>
              <a:gd name="connsiteX1" fmla="*/ 390525 w 390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0525">
                <a:moveTo>
                  <a:pt x="0" y="0"/>
                </a:moveTo>
                <a:lnTo>
                  <a:pt x="390525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5" name="Rectangle 7">
            <a:extLst>
              <a:ext uri="{FF2B5EF4-FFF2-40B4-BE49-F238E27FC236}">
                <a16:creationId xmlns:a16="http://schemas.microsoft.com/office/drawing/2014/main" id="{D9BBCCE2-1C15-475F-A7D4-251CAA982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538" y="2215002"/>
            <a:ext cx="7303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1400" dirty="0">
                <a:solidFill>
                  <a:srgbClr val="0066FF"/>
                </a:solidFill>
                <a:ea typeface="標楷體" panose="03000509000000000000" pitchFamily="65" charset="-120"/>
              </a:rPr>
              <a:t>25cm</a:t>
            </a:r>
            <a:endParaRPr kumimoji="0" lang="en-US" altLang="zh-TW" sz="1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7">
            <a:extLst>
              <a:ext uri="{FF2B5EF4-FFF2-40B4-BE49-F238E27FC236}">
                <a16:creationId xmlns:a16="http://schemas.microsoft.com/office/drawing/2014/main" id="{B5D7C958-CB9B-4ED3-93DB-4C98760EB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3766" y="1941594"/>
            <a:ext cx="7303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1400" dirty="0">
                <a:solidFill>
                  <a:srgbClr val="0066FF"/>
                </a:solidFill>
                <a:ea typeface="標楷體" panose="03000509000000000000" pitchFamily="65" charset="-120"/>
              </a:rPr>
              <a:t>6cm</a:t>
            </a:r>
            <a:endParaRPr kumimoji="0" lang="en-US" altLang="zh-TW" sz="1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7">
            <a:extLst>
              <a:ext uri="{FF2B5EF4-FFF2-40B4-BE49-F238E27FC236}">
                <a16:creationId xmlns:a16="http://schemas.microsoft.com/office/drawing/2014/main" id="{040BC2B1-BE5C-463C-A913-7E7CBCF35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7714" y="1690005"/>
            <a:ext cx="7303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1400" dirty="0">
                <a:solidFill>
                  <a:srgbClr val="0066FF"/>
                </a:solidFill>
                <a:ea typeface="標楷體" panose="03000509000000000000" pitchFamily="65" charset="-120"/>
              </a:rPr>
              <a:t>12cm</a:t>
            </a:r>
            <a:endParaRPr kumimoji="0" lang="en-US" altLang="zh-TW" sz="1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-0.00017 -0.0213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33333E-6 L -4.72222E-6 0.02107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4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00035 0.03703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-0.04375 -4.44444E-6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-0.04323 -3.7037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8" grpId="0"/>
      <p:bldP spid="178" grpId="1"/>
      <p:bldP spid="27" grpId="0"/>
      <p:bldP spid="202" grpId="0"/>
      <p:bldP spid="202" grpId="1"/>
      <p:bldP spid="32" grpId="0" animBg="1"/>
      <p:bldP spid="32" grpId="1" animBg="1"/>
      <p:bldP spid="2" grpId="0" animBg="1"/>
      <p:bldP spid="7" grpId="0" animBg="1"/>
      <p:bldP spid="7" grpId="1" animBg="1"/>
      <p:bldP spid="40" grpId="0" animBg="1"/>
      <p:bldP spid="40" grpId="1" animBg="1"/>
      <p:bldP spid="11" grpId="0" animBg="1"/>
      <p:bldP spid="14" grpId="0" animBg="1"/>
      <p:bldP spid="14" grpId="1" animBg="1"/>
      <p:bldP spid="44" grpId="0" animBg="1"/>
      <p:bldP spid="44" grpId="1" animBg="1"/>
      <p:bldP spid="45" grpId="0"/>
      <p:bldP spid="45" grpId="1"/>
      <p:bldP spid="46" grpId="0"/>
      <p:bldP spid="46" grpId="1"/>
      <p:bldP spid="46" grpId="2"/>
      <p:bldP spid="47" grpId="0"/>
      <p:bldP spid="4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3909</TotalTime>
  <Words>104</Words>
  <Application>Microsoft Office PowerPoint</Application>
  <PresentationFormat>全屏显示(4:3)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新細明體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506</cp:revision>
  <dcterms:modified xsi:type="dcterms:W3CDTF">2023-07-07T03:44:22Z</dcterms:modified>
</cp:coreProperties>
</file>