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66FF"/>
    <a:srgbClr val="3399FF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>
            <a:extLst>
              <a:ext uri="{FF2B5EF4-FFF2-40B4-BE49-F238E27FC236}">
                <a16:creationId xmlns:a16="http://schemas.microsoft.com/office/drawing/2014/main" id="{D67BDD0E-3C42-292C-DA85-9CC5FA9D9C25}"/>
              </a:ext>
            </a:extLst>
          </p:cNvPr>
          <p:cNvSpPr/>
          <p:nvPr/>
        </p:nvSpPr>
        <p:spPr>
          <a:xfrm>
            <a:off x="4882679" y="3327083"/>
            <a:ext cx="720000" cy="4048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8F2B39F9-AD62-FB25-E8BE-5D95E9F3780B}"/>
              </a:ext>
            </a:extLst>
          </p:cNvPr>
          <p:cNvGraphicFramePr>
            <a:graphicFrameLocks noGrp="1"/>
          </p:cNvGraphicFramePr>
          <p:nvPr/>
        </p:nvGraphicFramePr>
        <p:xfrm>
          <a:off x="1349375" y="1130300"/>
          <a:ext cx="6400800" cy="1827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112813849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43826713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4176113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87404882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28314927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50421575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48820925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08827883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1876143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21158723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54570247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83600725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25269189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00587775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81984946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698723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40763289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22046658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72812954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20782949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831325411"/>
                    </a:ext>
                  </a:extLst>
                </a:gridCol>
              </a:tblGrid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0567928"/>
                  </a:ext>
                </a:extLst>
              </a:tr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030762"/>
                  </a:ext>
                </a:extLst>
              </a:tr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046641"/>
                  </a:ext>
                </a:extLst>
              </a:tr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459388"/>
                  </a:ext>
                </a:extLst>
              </a:tr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050132"/>
                  </a:ext>
                </a:extLst>
              </a:tr>
              <a:tr h="304536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lang="zh-CN" altLang="en-US" sz="1800" dirty="0"/>
                    </a:p>
                  </a:txBody>
                  <a:tcPr marL="86021" marR="86021" marT="42974" marB="4297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495353"/>
                  </a:ext>
                </a:extLst>
              </a:tr>
            </a:tbl>
          </a:graphicData>
        </a:graphic>
      </p:graphicFrame>
      <p:sp>
        <p:nvSpPr>
          <p:cNvPr id="3" name="Text Box 13">
            <a:extLst>
              <a:ext uri="{FF2B5EF4-FFF2-40B4-BE49-F238E27FC236}">
                <a16:creationId xmlns:a16="http://schemas.microsoft.com/office/drawing/2014/main" id="{EADCA479-7FFC-95DB-861C-171082AC1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944563"/>
            <a:ext cx="82804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33400" indent="-533400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27.</a:t>
            </a:r>
          </a:p>
          <a:p>
            <a:pPr marL="533400" indent="-533400" eaLnBrk="1" hangingPunct="1">
              <a:spcAft>
                <a:spcPts val="1800"/>
              </a:spcAft>
              <a:defRPr/>
            </a:pP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533400" indent="-76200" eaLnBrk="1" hangingPunct="1">
              <a:spcAft>
                <a:spcPts val="0"/>
              </a:spcAft>
              <a:defRPr/>
            </a:pP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533400" indent="-76200" eaLnBrk="1" hangingPunct="1">
              <a:spcAft>
                <a:spcPts val="1200"/>
              </a:spcAft>
              <a:defRPr/>
            </a:pP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533400" indent="-76200" eaLnBrk="1" hangingPunct="1"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以上哪一個圖形的周界是最短的？</a:t>
            </a:r>
          </a:p>
          <a:p>
            <a:pPr marL="1044575" indent="-514350" eaLnBrk="1" hangingPunct="1">
              <a:spcAft>
                <a:spcPts val="1200"/>
              </a:spcAft>
              <a:buFontTx/>
              <a:buAutoNum type="alphaUcPeriod"/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Q</a:t>
            </a:r>
          </a:p>
          <a:p>
            <a:pPr marL="530225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R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D. S </a:t>
            </a:r>
            <a:endParaRPr lang="en-US" altLang="zh-TW" dirty="0">
              <a:solidFill>
                <a:schemeClr val="tx1"/>
              </a:solidFill>
            </a:endParaRPr>
          </a:p>
        </p:txBody>
      </p:sp>
      <p:grpSp>
        <p:nvGrpSpPr>
          <p:cNvPr id="4" name="组合 53">
            <a:extLst>
              <a:ext uri="{FF2B5EF4-FFF2-40B4-BE49-F238E27FC236}">
                <a16:creationId xmlns:a16="http://schemas.microsoft.com/office/drawing/2014/main" id="{FC0E0710-118A-D66A-2B99-1380767206A0}"/>
              </a:ext>
            </a:extLst>
          </p:cNvPr>
          <p:cNvGrpSpPr>
            <a:grpSpLocks/>
          </p:cNvGrpSpPr>
          <p:nvPr/>
        </p:nvGrpSpPr>
        <p:grpSpPr bwMode="auto">
          <a:xfrm>
            <a:off x="4699000" y="1419225"/>
            <a:ext cx="1231900" cy="1233488"/>
            <a:chOff x="5166628" y="3113573"/>
            <a:chExt cx="1231802" cy="1234179"/>
          </a:xfrm>
        </p:grpSpPr>
        <p:sp>
          <p:nvSpPr>
            <p:cNvPr id="5" name="任意多边形: 形状 48">
              <a:extLst>
                <a:ext uri="{FF2B5EF4-FFF2-40B4-BE49-F238E27FC236}">
                  <a16:creationId xmlns:a16="http://schemas.microsoft.com/office/drawing/2014/main" id="{AACC6277-78F7-B9EE-CCC5-5460135310D7}"/>
                </a:ext>
              </a:extLst>
            </p:cNvPr>
            <p:cNvSpPr/>
            <p:nvPr/>
          </p:nvSpPr>
          <p:spPr>
            <a:xfrm>
              <a:off x="5166628" y="3113573"/>
              <a:ext cx="1231802" cy="1229413"/>
            </a:xfrm>
            <a:custGeom>
              <a:avLst/>
              <a:gdLst>
                <a:gd name="connsiteX0" fmla="*/ 0 w 1214437"/>
                <a:gd name="connsiteY0" fmla="*/ 0 h 1223962"/>
                <a:gd name="connsiteX1" fmla="*/ 4762 w 1214437"/>
                <a:gd name="connsiteY1" fmla="*/ 609600 h 1223962"/>
                <a:gd name="connsiteX2" fmla="*/ 300037 w 1214437"/>
                <a:gd name="connsiteY2" fmla="*/ 609600 h 1223962"/>
                <a:gd name="connsiteX3" fmla="*/ 304800 w 1214437"/>
                <a:gd name="connsiteY3" fmla="*/ 919162 h 1223962"/>
                <a:gd name="connsiteX4" fmla="*/ 0 w 1214437"/>
                <a:gd name="connsiteY4" fmla="*/ 914400 h 1223962"/>
                <a:gd name="connsiteX5" fmla="*/ 0 w 1214437"/>
                <a:gd name="connsiteY5" fmla="*/ 1223962 h 1223962"/>
                <a:gd name="connsiteX6" fmla="*/ 1214437 w 1214437"/>
                <a:gd name="connsiteY6" fmla="*/ 1219200 h 1223962"/>
                <a:gd name="connsiteX7" fmla="*/ 1214437 w 1214437"/>
                <a:gd name="connsiteY7" fmla="*/ 609600 h 1223962"/>
                <a:gd name="connsiteX8" fmla="*/ 304800 w 1214437"/>
                <a:gd name="connsiteY8" fmla="*/ 4762 h 1223962"/>
                <a:gd name="connsiteX9" fmla="*/ 0 w 1214437"/>
                <a:gd name="connsiteY9" fmla="*/ 0 h 1223962"/>
                <a:gd name="connsiteX0" fmla="*/ 0 w 1214437"/>
                <a:gd name="connsiteY0" fmla="*/ 0 h 1223962"/>
                <a:gd name="connsiteX1" fmla="*/ 4762 w 1214437"/>
                <a:gd name="connsiteY1" fmla="*/ 609600 h 1223962"/>
                <a:gd name="connsiteX2" fmla="*/ 300037 w 1214437"/>
                <a:gd name="connsiteY2" fmla="*/ 609600 h 1223962"/>
                <a:gd name="connsiteX3" fmla="*/ 304800 w 1214437"/>
                <a:gd name="connsiteY3" fmla="*/ 919162 h 1223962"/>
                <a:gd name="connsiteX4" fmla="*/ 0 w 1214437"/>
                <a:gd name="connsiteY4" fmla="*/ 914400 h 1223962"/>
                <a:gd name="connsiteX5" fmla="*/ 0 w 1214437"/>
                <a:gd name="connsiteY5" fmla="*/ 1223962 h 1223962"/>
                <a:gd name="connsiteX6" fmla="*/ 1214437 w 1214437"/>
                <a:gd name="connsiteY6" fmla="*/ 1214438 h 1223962"/>
                <a:gd name="connsiteX7" fmla="*/ 1214437 w 1214437"/>
                <a:gd name="connsiteY7" fmla="*/ 609600 h 1223962"/>
                <a:gd name="connsiteX8" fmla="*/ 304800 w 1214437"/>
                <a:gd name="connsiteY8" fmla="*/ 4762 h 1223962"/>
                <a:gd name="connsiteX9" fmla="*/ 0 w 1214437"/>
                <a:gd name="connsiteY9" fmla="*/ 0 h 1223962"/>
                <a:gd name="connsiteX0" fmla="*/ 0 w 1219199"/>
                <a:gd name="connsiteY0" fmla="*/ 0 h 1223962"/>
                <a:gd name="connsiteX1" fmla="*/ 4762 w 1219199"/>
                <a:gd name="connsiteY1" fmla="*/ 609600 h 1223962"/>
                <a:gd name="connsiteX2" fmla="*/ 300037 w 1219199"/>
                <a:gd name="connsiteY2" fmla="*/ 609600 h 1223962"/>
                <a:gd name="connsiteX3" fmla="*/ 304800 w 1219199"/>
                <a:gd name="connsiteY3" fmla="*/ 919162 h 1223962"/>
                <a:gd name="connsiteX4" fmla="*/ 0 w 1219199"/>
                <a:gd name="connsiteY4" fmla="*/ 914400 h 1223962"/>
                <a:gd name="connsiteX5" fmla="*/ 0 w 1219199"/>
                <a:gd name="connsiteY5" fmla="*/ 1223962 h 1223962"/>
                <a:gd name="connsiteX6" fmla="*/ 1219199 w 1219199"/>
                <a:gd name="connsiteY6" fmla="*/ 1219200 h 1223962"/>
                <a:gd name="connsiteX7" fmla="*/ 1214437 w 1219199"/>
                <a:gd name="connsiteY7" fmla="*/ 609600 h 1223962"/>
                <a:gd name="connsiteX8" fmla="*/ 304800 w 1219199"/>
                <a:gd name="connsiteY8" fmla="*/ 4762 h 1223962"/>
                <a:gd name="connsiteX9" fmla="*/ 0 w 1219199"/>
                <a:gd name="connsiteY9" fmla="*/ 0 h 1223962"/>
                <a:gd name="connsiteX0" fmla="*/ 0 w 1219199"/>
                <a:gd name="connsiteY0" fmla="*/ 0 h 1223962"/>
                <a:gd name="connsiteX1" fmla="*/ 4762 w 1219199"/>
                <a:gd name="connsiteY1" fmla="*/ 609600 h 1223962"/>
                <a:gd name="connsiteX2" fmla="*/ 300037 w 1219199"/>
                <a:gd name="connsiteY2" fmla="*/ 609600 h 1223962"/>
                <a:gd name="connsiteX3" fmla="*/ 304800 w 1219199"/>
                <a:gd name="connsiteY3" fmla="*/ 919162 h 1223962"/>
                <a:gd name="connsiteX4" fmla="*/ 0 w 1219199"/>
                <a:gd name="connsiteY4" fmla="*/ 914400 h 1223962"/>
                <a:gd name="connsiteX5" fmla="*/ 0 w 1219199"/>
                <a:gd name="connsiteY5" fmla="*/ 1223962 h 1223962"/>
                <a:gd name="connsiteX6" fmla="*/ 1219199 w 1219199"/>
                <a:gd name="connsiteY6" fmla="*/ 1219200 h 1223962"/>
                <a:gd name="connsiteX7" fmla="*/ 1216818 w 1219199"/>
                <a:gd name="connsiteY7" fmla="*/ 611981 h 1223962"/>
                <a:gd name="connsiteX8" fmla="*/ 304800 w 1219199"/>
                <a:gd name="connsiteY8" fmla="*/ 4762 h 1223962"/>
                <a:gd name="connsiteX9" fmla="*/ 0 w 1219199"/>
                <a:gd name="connsiteY9" fmla="*/ 0 h 1223962"/>
                <a:gd name="connsiteX0" fmla="*/ 0 w 1221868"/>
                <a:gd name="connsiteY0" fmla="*/ 0 h 1223962"/>
                <a:gd name="connsiteX1" fmla="*/ 4762 w 1221868"/>
                <a:gd name="connsiteY1" fmla="*/ 609600 h 1223962"/>
                <a:gd name="connsiteX2" fmla="*/ 300037 w 1221868"/>
                <a:gd name="connsiteY2" fmla="*/ 609600 h 1223962"/>
                <a:gd name="connsiteX3" fmla="*/ 304800 w 1221868"/>
                <a:gd name="connsiteY3" fmla="*/ 919162 h 1223962"/>
                <a:gd name="connsiteX4" fmla="*/ 0 w 1221868"/>
                <a:gd name="connsiteY4" fmla="*/ 914400 h 1223962"/>
                <a:gd name="connsiteX5" fmla="*/ 0 w 1221868"/>
                <a:gd name="connsiteY5" fmla="*/ 1223962 h 1223962"/>
                <a:gd name="connsiteX6" fmla="*/ 1219199 w 1221868"/>
                <a:gd name="connsiteY6" fmla="*/ 1219200 h 1223962"/>
                <a:gd name="connsiteX7" fmla="*/ 1221580 w 1221868"/>
                <a:gd name="connsiteY7" fmla="*/ 616744 h 1223962"/>
                <a:gd name="connsiteX8" fmla="*/ 304800 w 1221868"/>
                <a:gd name="connsiteY8" fmla="*/ 4762 h 1223962"/>
                <a:gd name="connsiteX9" fmla="*/ 0 w 1221868"/>
                <a:gd name="connsiteY9" fmla="*/ 0 h 1223962"/>
                <a:gd name="connsiteX0" fmla="*/ 0 w 1231105"/>
                <a:gd name="connsiteY0" fmla="*/ 0 h 1228725"/>
                <a:gd name="connsiteX1" fmla="*/ 4762 w 1231105"/>
                <a:gd name="connsiteY1" fmla="*/ 609600 h 1228725"/>
                <a:gd name="connsiteX2" fmla="*/ 300037 w 1231105"/>
                <a:gd name="connsiteY2" fmla="*/ 609600 h 1228725"/>
                <a:gd name="connsiteX3" fmla="*/ 304800 w 1231105"/>
                <a:gd name="connsiteY3" fmla="*/ 919162 h 1228725"/>
                <a:gd name="connsiteX4" fmla="*/ 0 w 1231105"/>
                <a:gd name="connsiteY4" fmla="*/ 914400 h 1228725"/>
                <a:gd name="connsiteX5" fmla="*/ 0 w 1231105"/>
                <a:gd name="connsiteY5" fmla="*/ 1223962 h 1228725"/>
                <a:gd name="connsiteX6" fmla="*/ 1231105 w 1231105"/>
                <a:gd name="connsiteY6" fmla="*/ 1228725 h 1228725"/>
                <a:gd name="connsiteX7" fmla="*/ 1221580 w 1231105"/>
                <a:gd name="connsiteY7" fmla="*/ 616744 h 1228725"/>
                <a:gd name="connsiteX8" fmla="*/ 304800 w 1231105"/>
                <a:gd name="connsiteY8" fmla="*/ 4762 h 1228725"/>
                <a:gd name="connsiteX9" fmla="*/ 0 w 1231105"/>
                <a:gd name="connsiteY9" fmla="*/ 0 h 1228725"/>
                <a:gd name="connsiteX0" fmla="*/ 0 w 1231105"/>
                <a:gd name="connsiteY0" fmla="*/ 0 h 1228725"/>
                <a:gd name="connsiteX1" fmla="*/ 7143 w 1231105"/>
                <a:gd name="connsiteY1" fmla="*/ 619125 h 1228725"/>
                <a:gd name="connsiteX2" fmla="*/ 300037 w 1231105"/>
                <a:gd name="connsiteY2" fmla="*/ 609600 h 1228725"/>
                <a:gd name="connsiteX3" fmla="*/ 304800 w 1231105"/>
                <a:gd name="connsiteY3" fmla="*/ 919162 h 1228725"/>
                <a:gd name="connsiteX4" fmla="*/ 0 w 1231105"/>
                <a:gd name="connsiteY4" fmla="*/ 914400 h 1228725"/>
                <a:gd name="connsiteX5" fmla="*/ 0 w 1231105"/>
                <a:gd name="connsiteY5" fmla="*/ 1223962 h 1228725"/>
                <a:gd name="connsiteX6" fmla="*/ 1231105 w 1231105"/>
                <a:gd name="connsiteY6" fmla="*/ 1228725 h 1228725"/>
                <a:gd name="connsiteX7" fmla="*/ 1221580 w 1231105"/>
                <a:gd name="connsiteY7" fmla="*/ 616744 h 1228725"/>
                <a:gd name="connsiteX8" fmla="*/ 304800 w 1231105"/>
                <a:gd name="connsiteY8" fmla="*/ 4762 h 1228725"/>
                <a:gd name="connsiteX9" fmla="*/ 0 w 1231105"/>
                <a:gd name="connsiteY9" fmla="*/ 0 h 122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31105" h="1228725">
                  <a:moveTo>
                    <a:pt x="0" y="0"/>
                  </a:moveTo>
                  <a:cubicBezTo>
                    <a:pt x="1587" y="203200"/>
                    <a:pt x="5556" y="415925"/>
                    <a:pt x="7143" y="619125"/>
                  </a:cubicBezTo>
                  <a:lnTo>
                    <a:pt x="300037" y="609600"/>
                  </a:lnTo>
                  <a:cubicBezTo>
                    <a:pt x="301625" y="712787"/>
                    <a:pt x="303212" y="815975"/>
                    <a:pt x="304800" y="919162"/>
                  </a:cubicBezTo>
                  <a:lnTo>
                    <a:pt x="0" y="914400"/>
                  </a:lnTo>
                  <a:lnTo>
                    <a:pt x="0" y="1223962"/>
                  </a:lnTo>
                  <a:lnTo>
                    <a:pt x="1231105" y="1228725"/>
                  </a:lnTo>
                  <a:cubicBezTo>
                    <a:pt x="1229518" y="1025525"/>
                    <a:pt x="1223167" y="819944"/>
                    <a:pt x="1221580" y="616744"/>
                  </a:cubicBezTo>
                  <a:lnTo>
                    <a:pt x="304800" y="47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任意多边形: 形状 52">
              <a:extLst>
                <a:ext uri="{FF2B5EF4-FFF2-40B4-BE49-F238E27FC236}">
                  <a16:creationId xmlns:a16="http://schemas.microsoft.com/office/drawing/2014/main" id="{F9BE0E88-6DF7-0334-A8E9-AAEAA7343667}"/>
                </a:ext>
              </a:extLst>
            </p:cNvPr>
            <p:cNvSpPr/>
            <p:nvPr/>
          </p:nvSpPr>
          <p:spPr>
            <a:xfrm>
              <a:off x="5172977" y="3127869"/>
              <a:ext cx="1223866" cy="1219883"/>
            </a:xfrm>
            <a:custGeom>
              <a:avLst/>
              <a:gdLst>
                <a:gd name="connsiteX0" fmla="*/ 304800 w 1223962"/>
                <a:gd name="connsiteY0" fmla="*/ 609600 h 1219200"/>
                <a:gd name="connsiteX1" fmla="*/ 0 w 1223962"/>
                <a:gd name="connsiteY1" fmla="*/ 609600 h 1219200"/>
                <a:gd name="connsiteX2" fmla="*/ 0 w 1223962"/>
                <a:gd name="connsiteY2" fmla="*/ 0 h 1219200"/>
                <a:gd name="connsiteX3" fmla="*/ 309562 w 1223962"/>
                <a:gd name="connsiteY3" fmla="*/ 0 h 1219200"/>
                <a:gd name="connsiteX4" fmla="*/ 1219200 w 1223962"/>
                <a:gd name="connsiteY4" fmla="*/ 609600 h 1219200"/>
                <a:gd name="connsiteX5" fmla="*/ 1223962 w 1223962"/>
                <a:gd name="connsiteY5" fmla="*/ 1219200 h 1219200"/>
                <a:gd name="connsiteX6" fmla="*/ 0 w 1223962"/>
                <a:gd name="connsiteY6" fmla="*/ 1219200 h 1219200"/>
                <a:gd name="connsiteX7" fmla="*/ 0 w 1223962"/>
                <a:gd name="connsiteY7" fmla="*/ 914400 h 1219200"/>
                <a:gd name="connsiteX8" fmla="*/ 300037 w 1223962"/>
                <a:gd name="connsiteY8" fmla="*/ 904875 h 1219200"/>
                <a:gd name="connsiteX0" fmla="*/ 304800 w 1223962"/>
                <a:gd name="connsiteY0" fmla="*/ 609600 h 1219200"/>
                <a:gd name="connsiteX1" fmla="*/ 0 w 1223962"/>
                <a:gd name="connsiteY1" fmla="*/ 609600 h 1219200"/>
                <a:gd name="connsiteX2" fmla="*/ 0 w 1223962"/>
                <a:gd name="connsiteY2" fmla="*/ 0 h 1219200"/>
                <a:gd name="connsiteX3" fmla="*/ 309562 w 1223962"/>
                <a:gd name="connsiteY3" fmla="*/ 0 h 1219200"/>
                <a:gd name="connsiteX4" fmla="*/ 1219200 w 1223962"/>
                <a:gd name="connsiteY4" fmla="*/ 609600 h 1219200"/>
                <a:gd name="connsiteX5" fmla="*/ 1223962 w 1223962"/>
                <a:gd name="connsiteY5" fmla="*/ 1219200 h 1219200"/>
                <a:gd name="connsiteX6" fmla="*/ 0 w 1223962"/>
                <a:gd name="connsiteY6" fmla="*/ 1219200 h 1219200"/>
                <a:gd name="connsiteX7" fmla="*/ 0 w 1223962"/>
                <a:gd name="connsiteY7" fmla="*/ 914400 h 1219200"/>
                <a:gd name="connsiteX8" fmla="*/ 300037 w 1223962"/>
                <a:gd name="connsiteY8" fmla="*/ 914400 h 1219200"/>
                <a:gd name="connsiteX0" fmla="*/ 304800 w 1223962"/>
                <a:gd name="connsiteY0" fmla="*/ 609600 h 1219200"/>
                <a:gd name="connsiteX1" fmla="*/ 0 w 1223962"/>
                <a:gd name="connsiteY1" fmla="*/ 609600 h 1219200"/>
                <a:gd name="connsiteX2" fmla="*/ 0 w 1223962"/>
                <a:gd name="connsiteY2" fmla="*/ 0 h 1219200"/>
                <a:gd name="connsiteX3" fmla="*/ 309562 w 1223962"/>
                <a:gd name="connsiteY3" fmla="*/ 0 h 1219200"/>
                <a:gd name="connsiteX4" fmla="*/ 1219200 w 1223962"/>
                <a:gd name="connsiteY4" fmla="*/ 609600 h 1219200"/>
                <a:gd name="connsiteX5" fmla="*/ 1223962 w 1223962"/>
                <a:gd name="connsiteY5" fmla="*/ 1219200 h 1219200"/>
                <a:gd name="connsiteX6" fmla="*/ 0 w 1223962"/>
                <a:gd name="connsiteY6" fmla="*/ 1219200 h 1219200"/>
                <a:gd name="connsiteX7" fmla="*/ 0 w 1223962"/>
                <a:gd name="connsiteY7" fmla="*/ 914400 h 1219200"/>
                <a:gd name="connsiteX8" fmla="*/ 300037 w 1223962"/>
                <a:gd name="connsiteY8" fmla="*/ 909637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3962" h="1219200">
                  <a:moveTo>
                    <a:pt x="304800" y="609600"/>
                  </a:moveTo>
                  <a:lnTo>
                    <a:pt x="0" y="609600"/>
                  </a:lnTo>
                  <a:lnTo>
                    <a:pt x="0" y="0"/>
                  </a:lnTo>
                  <a:lnTo>
                    <a:pt x="309562" y="0"/>
                  </a:lnTo>
                  <a:lnTo>
                    <a:pt x="1219200" y="609600"/>
                  </a:lnTo>
                  <a:cubicBezTo>
                    <a:pt x="1220787" y="812800"/>
                    <a:pt x="1222375" y="1016000"/>
                    <a:pt x="1223962" y="1219200"/>
                  </a:cubicBezTo>
                  <a:lnTo>
                    <a:pt x="0" y="1219200"/>
                  </a:lnTo>
                  <a:lnTo>
                    <a:pt x="0" y="914400"/>
                  </a:lnTo>
                  <a:cubicBezTo>
                    <a:pt x="100012" y="911225"/>
                    <a:pt x="200025" y="912812"/>
                    <a:pt x="300037" y="90963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7" name="任意多边形: 形状 2">
            <a:extLst>
              <a:ext uri="{FF2B5EF4-FFF2-40B4-BE49-F238E27FC236}">
                <a16:creationId xmlns:a16="http://schemas.microsoft.com/office/drawing/2014/main" id="{30A55910-6361-8233-2323-63796D3C252C}"/>
              </a:ext>
            </a:extLst>
          </p:cNvPr>
          <p:cNvSpPr/>
          <p:nvPr/>
        </p:nvSpPr>
        <p:spPr>
          <a:xfrm>
            <a:off x="1658938" y="1436688"/>
            <a:ext cx="1208087" cy="1206500"/>
          </a:xfrm>
          <a:custGeom>
            <a:avLst/>
            <a:gdLst>
              <a:gd name="connsiteX0" fmla="*/ 304800 w 1223962"/>
              <a:gd name="connsiteY0" fmla="*/ 4763 h 1223963"/>
              <a:gd name="connsiteX1" fmla="*/ 0 w 1223962"/>
              <a:gd name="connsiteY1" fmla="*/ 0 h 1223963"/>
              <a:gd name="connsiteX2" fmla="*/ 0 w 1223962"/>
              <a:gd name="connsiteY2" fmla="*/ 1223963 h 1223963"/>
              <a:gd name="connsiteX3" fmla="*/ 1223962 w 1223962"/>
              <a:gd name="connsiteY3" fmla="*/ 1223963 h 1223963"/>
              <a:gd name="connsiteX4" fmla="*/ 1219200 w 1223962"/>
              <a:gd name="connsiteY4" fmla="*/ 614363 h 1223963"/>
              <a:gd name="connsiteX5" fmla="*/ 609600 w 1223962"/>
              <a:gd name="connsiteY5" fmla="*/ 614363 h 1223963"/>
              <a:gd name="connsiteX6" fmla="*/ 609600 w 1223962"/>
              <a:gd name="connsiteY6" fmla="*/ 309563 h 1223963"/>
              <a:gd name="connsiteX7" fmla="*/ 304800 w 1223962"/>
              <a:gd name="connsiteY7" fmla="*/ 304800 h 1223963"/>
              <a:gd name="connsiteX8" fmla="*/ 304800 w 1223962"/>
              <a:gd name="connsiteY8" fmla="*/ 4763 h 122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3962" h="1223963">
                <a:moveTo>
                  <a:pt x="304800" y="4763"/>
                </a:moveTo>
                <a:lnTo>
                  <a:pt x="0" y="0"/>
                </a:lnTo>
                <a:lnTo>
                  <a:pt x="0" y="1223963"/>
                </a:lnTo>
                <a:lnTo>
                  <a:pt x="1223962" y="1223963"/>
                </a:lnTo>
                <a:cubicBezTo>
                  <a:pt x="1222375" y="1020763"/>
                  <a:pt x="1220787" y="817563"/>
                  <a:pt x="1219200" y="614363"/>
                </a:cubicBezTo>
                <a:lnTo>
                  <a:pt x="609600" y="614363"/>
                </a:lnTo>
                <a:lnTo>
                  <a:pt x="609600" y="309563"/>
                </a:lnTo>
                <a:lnTo>
                  <a:pt x="304800" y="304800"/>
                </a:lnTo>
                <a:lnTo>
                  <a:pt x="304800" y="47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ext Box 218">
            <a:extLst>
              <a:ext uri="{FF2B5EF4-FFF2-40B4-BE49-F238E27FC236}">
                <a16:creationId xmlns:a16="http://schemas.microsoft.com/office/drawing/2014/main" id="{9CA72316-CC61-3962-1317-6362E487E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二</a:t>
            </a:r>
            <a:endParaRPr lang="en-US" altLang="zh-TW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Oval 12">
            <a:extLst>
              <a:ext uri="{FF2B5EF4-FFF2-40B4-BE49-F238E27FC236}">
                <a16:creationId xmlns:a16="http://schemas.microsoft.com/office/drawing/2014/main" id="{16B81313-B1BD-03CB-3D43-9A09EDDAE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88" y="4442364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17">
            <a:extLst>
              <a:ext uri="{FF2B5EF4-FFF2-40B4-BE49-F238E27FC236}">
                <a16:creationId xmlns:a16="http://schemas.microsoft.com/office/drawing/2014/main" id="{8CB9D1C6-099B-8B34-61F7-B321D015E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13" y="4474114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latin typeface="Arial" panose="020B0604020202020204" pitchFamily="34" charset="0"/>
              </a:rPr>
              <a:t>B</a:t>
            </a:r>
            <a:endParaRPr lang="en-US" altLang="zh-TW" sz="2800">
              <a:latin typeface="Arial" panose="020B0604020202020204" pitchFamily="34" charset="0"/>
            </a:endParaRPr>
          </a:p>
        </p:txBody>
      </p:sp>
      <p:sp>
        <p:nvSpPr>
          <p:cNvPr id="11" name="任意多边形: 形状 20">
            <a:extLst>
              <a:ext uri="{FF2B5EF4-FFF2-40B4-BE49-F238E27FC236}">
                <a16:creationId xmlns:a16="http://schemas.microsoft.com/office/drawing/2014/main" id="{F1DE4AFF-4DE0-E034-0940-8E3C9DB97436}"/>
              </a:ext>
            </a:extLst>
          </p:cNvPr>
          <p:cNvSpPr>
            <a:spLocks/>
          </p:cNvSpPr>
          <p:nvPr/>
        </p:nvSpPr>
        <p:spPr bwMode="auto">
          <a:xfrm>
            <a:off x="6225381" y="1441451"/>
            <a:ext cx="1223963" cy="1224000"/>
          </a:xfrm>
          <a:custGeom>
            <a:avLst/>
            <a:gdLst>
              <a:gd name="T0" fmla="*/ 0 w 822960"/>
              <a:gd name="T1" fmla="*/ 0 h 1120140"/>
              <a:gd name="T2" fmla="*/ 0 w 822960"/>
              <a:gd name="T3" fmla="*/ 1457566 h 1120140"/>
              <a:gd name="T4" fmla="*/ 2045560 w 822960"/>
              <a:gd name="T5" fmla="*/ 1457566 h 1120140"/>
              <a:gd name="T6" fmla="*/ 2045560 w 822960"/>
              <a:gd name="T7" fmla="*/ 2994 h 11201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2960" h="1120140">
                <a:moveTo>
                  <a:pt x="0" y="0"/>
                </a:moveTo>
                <a:lnTo>
                  <a:pt x="0" y="1120140"/>
                </a:lnTo>
                <a:lnTo>
                  <a:pt x="822960" y="1120140"/>
                </a:lnTo>
                <a:lnTo>
                  <a:pt x="822960" y="2301"/>
                </a:lnTo>
              </a:path>
            </a:pathLst>
          </a:cu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弧形 11">
            <a:extLst>
              <a:ext uri="{FF2B5EF4-FFF2-40B4-BE49-F238E27FC236}">
                <a16:creationId xmlns:a16="http://schemas.microsoft.com/office/drawing/2014/main" id="{F6D8BC08-ACDB-3B1C-7E14-E9A26525BDDE}"/>
              </a:ext>
            </a:extLst>
          </p:cNvPr>
          <p:cNvSpPr>
            <a:spLocks noChangeAspect="1"/>
          </p:cNvSpPr>
          <p:nvPr/>
        </p:nvSpPr>
        <p:spPr bwMode="auto">
          <a:xfrm flipH="1" flipV="1">
            <a:off x="6220619" y="977904"/>
            <a:ext cx="1227138" cy="939800"/>
          </a:xfrm>
          <a:prstGeom prst="arc">
            <a:avLst>
              <a:gd name="adj1" fmla="val 10735757"/>
              <a:gd name="adj2" fmla="val 3473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13" name="任意多边形: 形状 17">
            <a:extLst>
              <a:ext uri="{FF2B5EF4-FFF2-40B4-BE49-F238E27FC236}">
                <a16:creationId xmlns:a16="http://schemas.microsoft.com/office/drawing/2014/main" id="{C027A573-F45A-44DC-AA6D-EE2D4733DB51}"/>
              </a:ext>
            </a:extLst>
          </p:cNvPr>
          <p:cNvSpPr>
            <a:spLocks/>
          </p:cNvSpPr>
          <p:nvPr/>
        </p:nvSpPr>
        <p:spPr bwMode="auto">
          <a:xfrm>
            <a:off x="3178175" y="1427163"/>
            <a:ext cx="1216025" cy="1228725"/>
          </a:xfrm>
          <a:custGeom>
            <a:avLst/>
            <a:gdLst>
              <a:gd name="T0" fmla="*/ 2049589 w 838200"/>
              <a:gd name="T1" fmla="*/ 1562858 h 1066800"/>
              <a:gd name="T2" fmla="*/ 0 w 838200"/>
              <a:gd name="T3" fmla="*/ 1562858 h 1066800"/>
              <a:gd name="T4" fmla="*/ 0 w 838200"/>
              <a:gd name="T5" fmla="*/ 0 h 1066800"/>
              <a:gd name="T6" fmla="*/ 492463 w 838200"/>
              <a:gd name="T7" fmla="*/ 0 h 1066800"/>
              <a:gd name="T8" fmla="*/ 2037945 w 838200"/>
              <a:gd name="T9" fmla="*/ 797709 h 1066800"/>
              <a:gd name="T10" fmla="*/ 2049589 w 838200"/>
              <a:gd name="T11" fmla="*/ 1562858 h 10668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38200" h="1066800">
                <a:moveTo>
                  <a:pt x="838200" y="1066800"/>
                </a:moveTo>
                <a:lnTo>
                  <a:pt x="0" y="1066800"/>
                </a:lnTo>
                <a:lnTo>
                  <a:pt x="0" y="0"/>
                </a:lnTo>
                <a:lnTo>
                  <a:pt x="201398" y="0"/>
                </a:lnTo>
                <a:cubicBezTo>
                  <a:pt x="386077" y="181504"/>
                  <a:pt x="648759" y="363009"/>
                  <a:pt x="833438" y="544513"/>
                </a:cubicBezTo>
                <a:cubicBezTo>
                  <a:pt x="835025" y="718609"/>
                  <a:pt x="836613" y="892704"/>
                  <a:pt x="838200" y="10668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" name="文本框 36">
            <a:extLst>
              <a:ext uri="{FF2B5EF4-FFF2-40B4-BE49-F238E27FC236}">
                <a16:creationId xmlns:a16="http://schemas.microsoft.com/office/drawing/2014/main" id="{6B239A08-E398-F782-A13F-773FAE6A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1974850"/>
            <a:ext cx="490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</a:rPr>
              <a:t>Q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" name="任意多边形: 形状 2">
            <a:extLst>
              <a:ext uri="{FF2B5EF4-FFF2-40B4-BE49-F238E27FC236}">
                <a16:creationId xmlns:a16="http://schemas.microsoft.com/office/drawing/2014/main" id="{E7B49763-30A0-D3E7-0D54-E6C8694B4280}"/>
              </a:ext>
            </a:extLst>
          </p:cNvPr>
          <p:cNvSpPr>
            <a:spLocks/>
          </p:cNvSpPr>
          <p:nvPr/>
        </p:nvSpPr>
        <p:spPr bwMode="auto">
          <a:xfrm>
            <a:off x="1652588" y="1431925"/>
            <a:ext cx="1216025" cy="1216025"/>
          </a:xfrm>
          <a:custGeom>
            <a:avLst/>
            <a:gdLst>
              <a:gd name="T0" fmla="*/ 451878 w 822960"/>
              <a:gd name="T1" fmla="*/ 4867 h 1120140"/>
              <a:gd name="T2" fmla="*/ 0 w 822960"/>
              <a:gd name="T3" fmla="*/ 0 h 1120140"/>
              <a:gd name="T4" fmla="*/ 0 w 822960"/>
              <a:gd name="T5" fmla="*/ 1320256 h 1120140"/>
              <a:gd name="T6" fmla="*/ 1797015 w 822960"/>
              <a:gd name="T7" fmla="*/ 1320256 h 1120140"/>
              <a:gd name="T8" fmla="*/ 1793935 w 822960"/>
              <a:gd name="T9" fmla="*/ 655985 h 11201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22960" h="1120140">
                <a:moveTo>
                  <a:pt x="206942" y="4129"/>
                </a:moveTo>
                <a:lnTo>
                  <a:pt x="0" y="0"/>
                </a:lnTo>
                <a:lnTo>
                  <a:pt x="0" y="1120140"/>
                </a:lnTo>
                <a:lnTo>
                  <a:pt x="822960" y="1120140"/>
                </a:lnTo>
                <a:cubicBezTo>
                  <a:pt x="822960" y="932180"/>
                  <a:pt x="821936" y="647653"/>
                  <a:pt x="821550" y="556555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6" name="文本框 38">
            <a:extLst>
              <a:ext uri="{FF2B5EF4-FFF2-40B4-BE49-F238E27FC236}">
                <a16:creationId xmlns:a16="http://schemas.microsoft.com/office/drawing/2014/main" id="{3AA2C083-953F-BCA1-04B7-2302F6640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1938" y="1960563"/>
            <a:ext cx="46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</a:rPr>
              <a:t>S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" name="文本框 38">
            <a:extLst>
              <a:ext uri="{FF2B5EF4-FFF2-40B4-BE49-F238E27FC236}">
                <a16:creationId xmlns:a16="http://schemas.microsoft.com/office/drawing/2014/main" id="{0E116C63-A263-18ED-EC5B-1C89BED73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013" y="1901825"/>
            <a:ext cx="474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</a:rPr>
              <a:t>R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" name="文本框 71">
            <a:extLst>
              <a:ext uri="{FF2B5EF4-FFF2-40B4-BE49-F238E27FC236}">
                <a16:creationId xmlns:a16="http://schemas.microsoft.com/office/drawing/2014/main" id="{4E5F8DC8-360F-B81B-76B4-ADDE5AF4F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2922588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endParaRPr lang="zh-CN" altLang="en-US" sz="2800" b="1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本框 72">
            <a:extLst>
              <a:ext uri="{FF2B5EF4-FFF2-40B4-BE49-F238E27FC236}">
                <a16:creationId xmlns:a16="http://schemas.microsoft.com/office/drawing/2014/main" id="{EEF0B68C-DFCE-62A1-8EA8-9870A7E1A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75" y="2890838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CC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&lt;</a:t>
            </a:r>
            <a:endParaRPr lang="zh-CN" altLang="en-US" sz="2800" b="1">
              <a:solidFill>
                <a:srgbClr val="CC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本框 73">
            <a:extLst>
              <a:ext uri="{FF2B5EF4-FFF2-40B4-BE49-F238E27FC236}">
                <a16:creationId xmlns:a16="http://schemas.microsoft.com/office/drawing/2014/main" id="{4EE0563D-3AFB-E121-C64B-A5F86E900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2873375"/>
            <a:ext cx="5762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rgbClr val="0066FF"/>
                </a:solidFill>
                <a:latin typeface="Arial" panose="020B0604020202020204" pitchFamily="34" charset="0"/>
              </a:rPr>
              <a:t>R</a:t>
            </a:r>
            <a:endParaRPr lang="zh-CN" altLang="en-US" sz="280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sp>
        <p:nvSpPr>
          <p:cNvPr id="21" name="文本框 74">
            <a:extLst>
              <a:ext uri="{FF2B5EF4-FFF2-40B4-BE49-F238E27FC236}">
                <a16:creationId xmlns:a16="http://schemas.microsoft.com/office/drawing/2014/main" id="{D7EEC24A-28D4-0F2B-93F8-36EDF3044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5" y="2900363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&lt;</a:t>
            </a:r>
            <a:endParaRPr lang="zh-CN" altLang="en-US" sz="2800" b="1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本框 75">
            <a:extLst>
              <a:ext uri="{FF2B5EF4-FFF2-40B4-BE49-F238E27FC236}">
                <a16:creationId xmlns:a16="http://schemas.microsoft.com/office/drawing/2014/main" id="{6564028C-247C-4D87-DDC8-D5D743F36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2914650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</a:rPr>
              <a:t>P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sp>
        <p:nvSpPr>
          <p:cNvPr id="23" name="文本框 76">
            <a:extLst>
              <a:ext uri="{FF2B5EF4-FFF2-40B4-BE49-F238E27FC236}">
                <a16:creationId xmlns:a16="http://schemas.microsoft.com/office/drawing/2014/main" id="{309683EE-9BA0-B026-8AAC-AE4E615D1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105" y="4966761"/>
            <a:ext cx="49164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根據「三角形的任意兩邊之和</a:t>
            </a:r>
            <a:endParaRPr lang="en-US" altLang="zh-TW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大於第三邊。」</a:t>
            </a:r>
            <a:endParaRPr lang="zh-CN" alt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4" name="文本框 77">
            <a:extLst>
              <a:ext uri="{FF2B5EF4-FFF2-40B4-BE49-F238E27FC236}">
                <a16:creationId xmlns:a16="http://schemas.microsoft.com/office/drawing/2014/main" id="{E576901B-B0FA-8A93-0559-1DF1A34F9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105" y="4963586"/>
            <a:ext cx="5187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根據「兩點之間，線段最短。」</a:t>
            </a:r>
            <a:endParaRPr lang="zh-CN" alt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5" name="文本框 78">
            <a:extLst>
              <a:ext uri="{FF2B5EF4-FFF2-40B4-BE49-F238E27FC236}">
                <a16:creationId xmlns:a16="http://schemas.microsoft.com/office/drawing/2014/main" id="{E01EC5B4-B2F4-0F2D-9527-6C1AF354D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575" y="2873375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rgbClr val="0066FF"/>
                </a:solidFill>
                <a:latin typeface="Arial" panose="020B0604020202020204" pitchFamily="34" charset="0"/>
              </a:rPr>
              <a:t>Q</a:t>
            </a:r>
            <a:endParaRPr lang="zh-CN" altLang="en-US" sz="280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sp>
        <p:nvSpPr>
          <p:cNvPr id="26" name="文本框 79">
            <a:extLst>
              <a:ext uri="{FF2B5EF4-FFF2-40B4-BE49-F238E27FC236}">
                <a16:creationId xmlns:a16="http://schemas.microsoft.com/office/drawing/2014/main" id="{2AAC74AF-DD79-D7F9-2DF8-91C51EFCB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2890838"/>
            <a:ext cx="576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&lt;</a:t>
            </a:r>
            <a:endParaRPr lang="zh-CN" altLang="en-US" sz="2800" b="1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80">
            <a:extLst>
              <a:ext uri="{FF2B5EF4-FFF2-40B4-BE49-F238E27FC236}">
                <a16:creationId xmlns:a16="http://schemas.microsoft.com/office/drawing/2014/main" id="{089F1FE5-B2ED-A4E8-3B05-832D9CD5B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2890838"/>
            <a:ext cx="5762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CC00FF"/>
                </a:solidFill>
                <a:latin typeface="Arial" panose="020B0604020202020204" pitchFamily="34" charset="0"/>
              </a:rPr>
              <a:t>S</a:t>
            </a:r>
            <a:endParaRPr lang="zh-CN" altLang="en-US" sz="2800" dirty="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8" name="任意多边形: 形状 17">
            <a:extLst>
              <a:ext uri="{FF2B5EF4-FFF2-40B4-BE49-F238E27FC236}">
                <a16:creationId xmlns:a16="http://schemas.microsoft.com/office/drawing/2014/main" id="{2D33F194-D1B3-8FE8-F8C8-83340C4939A2}"/>
              </a:ext>
            </a:extLst>
          </p:cNvPr>
          <p:cNvSpPr>
            <a:spLocks/>
          </p:cNvSpPr>
          <p:nvPr/>
        </p:nvSpPr>
        <p:spPr bwMode="auto">
          <a:xfrm>
            <a:off x="3178173" y="1435102"/>
            <a:ext cx="1220789" cy="1216026"/>
          </a:xfrm>
          <a:custGeom>
            <a:avLst/>
            <a:gdLst>
              <a:gd name="T0" fmla="*/ 4240218 w 838200"/>
              <a:gd name="T1" fmla="*/ 2081134 h 1066800"/>
              <a:gd name="T2" fmla="*/ 0 w 838200"/>
              <a:gd name="T3" fmla="*/ 2081134 h 1066800"/>
              <a:gd name="T4" fmla="*/ 0 w 838200"/>
              <a:gd name="T5" fmla="*/ 0 h 1066800"/>
              <a:gd name="T6" fmla="*/ 1018815 w 838200"/>
              <a:gd name="T7" fmla="*/ 0 h 1066800"/>
              <a:gd name="T8" fmla="*/ 4216129 w 838200"/>
              <a:gd name="T9" fmla="*/ 1062246 h 1066800"/>
              <a:gd name="T10" fmla="*/ 4240218 w 838200"/>
              <a:gd name="T11" fmla="*/ 2081134 h 10668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38200" h="1066800">
                <a:moveTo>
                  <a:pt x="838200" y="1066800"/>
                </a:moveTo>
                <a:lnTo>
                  <a:pt x="0" y="1066800"/>
                </a:lnTo>
                <a:lnTo>
                  <a:pt x="0" y="0"/>
                </a:lnTo>
                <a:lnTo>
                  <a:pt x="201398" y="0"/>
                </a:lnTo>
                <a:cubicBezTo>
                  <a:pt x="386077" y="181504"/>
                  <a:pt x="648759" y="363009"/>
                  <a:pt x="833438" y="544513"/>
                </a:cubicBezTo>
                <a:cubicBezTo>
                  <a:pt x="835025" y="718609"/>
                  <a:pt x="836613" y="892704"/>
                  <a:pt x="838200" y="1066800"/>
                </a:cubicBezTo>
                <a:close/>
              </a:path>
            </a:pathLst>
          </a:cu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cxnSp>
        <p:nvCxnSpPr>
          <p:cNvPr id="29" name="直接连接符 16">
            <a:extLst>
              <a:ext uri="{FF2B5EF4-FFF2-40B4-BE49-F238E27FC236}">
                <a16:creationId xmlns:a16="http://schemas.microsoft.com/office/drawing/2014/main" id="{65E545FC-4CE3-E60E-7339-D248747EC74D}"/>
              </a:ext>
            </a:extLst>
          </p:cNvPr>
          <p:cNvCxnSpPr>
            <a:cxnSpLocks/>
          </p:cNvCxnSpPr>
          <p:nvPr/>
        </p:nvCxnSpPr>
        <p:spPr bwMode="auto">
          <a:xfrm>
            <a:off x="1958975" y="1743075"/>
            <a:ext cx="31115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直接连接符 13">
            <a:extLst>
              <a:ext uri="{FF2B5EF4-FFF2-40B4-BE49-F238E27FC236}">
                <a16:creationId xmlns:a16="http://schemas.microsoft.com/office/drawing/2014/main" id="{C4B1120B-17B8-5AB8-13C7-F211F9BE57BA}"/>
              </a:ext>
            </a:extLst>
          </p:cNvPr>
          <p:cNvCxnSpPr>
            <a:cxnSpLocks/>
          </p:cNvCxnSpPr>
          <p:nvPr/>
        </p:nvCxnSpPr>
        <p:spPr bwMode="auto">
          <a:xfrm>
            <a:off x="2266950" y="2044700"/>
            <a:ext cx="60325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直接连接符 4">
            <a:extLst>
              <a:ext uri="{FF2B5EF4-FFF2-40B4-BE49-F238E27FC236}">
                <a16:creationId xmlns:a16="http://schemas.microsoft.com/office/drawing/2014/main" id="{E433A0F4-6BFF-7A97-BF41-EC9D432A7D50}"/>
              </a:ext>
            </a:extLst>
          </p:cNvPr>
          <p:cNvCxnSpPr>
            <a:cxnSpLocks/>
          </p:cNvCxnSpPr>
          <p:nvPr/>
        </p:nvCxnSpPr>
        <p:spPr bwMode="auto">
          <a:xfrm>
            <a:off x="1957388" y="1427163"/>
            <a:ext cx="0" cy="3206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28">
            <a:extLst>
              <a:ext uri="{FF2B5EF4-FFF2-40B4-BE49-F238E27FC236}">
                <a16:creationId xmlns:a16="http://schemas.microsoft.com/office/drawing/2014/main" id="{06664DD6-9F0C-5CEB-5F10-0C244F155513}"/>
              </a:ext>
            </a:extLst>
          </p:cNvPr>
          <p:cNvCxnSpPr>
            <a:cxnSpLocks/>
          </p:cNvCxnSpPr>
          <p:nvPr/>
        </p:nvCxnSpPr>
        <p:spPr bwMode="auto">
          <a:xfrm flipV="1">
            <a:off x="2266950" y="1738313"/>
            <a:ext cx="0" cy="3111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任意多边形: 形状 37">
            <a:extLst>
              <a:ext uri="{FF2B5EF4-FFF2-40B4-BE49-F238E27FC236}">
                <a16:creationId xmlns:a16="http://schemas.microsoft.com/office/drawing/2014/main" id="{74FA07CD-D88B-5CB0-98F0-6724752EEDB2}"/>
              </a:ext>
            </a:extLst>
          </p:cNvPr>
          <p:cNvSpPr/>
          <p:nvPr/>
        </p:nvSpPr>
        <p:spPr>
          <a:xfrm>
            <a:off x="3471862" y="1427688"/>
            <a:ext cx="927100" cy="627858"/>
          </a:xfrm>
          <a:custGeom>
            <a:avLst/>
            <a:gdLst>
              <a:gd name="connsiteX0" fmla="*/ 914400 w 914400"/>
              <a:gd name="connsiteY0" fmla="*/ 609600 h 609600"/>
              <a:gd name="connsiteX1" fmla="*/ 0 w 914400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" h="609600">
                <a:moveTo>
                  <a:pt x="914400" y="60960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CC00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文本框 30">
            <a:extLst>
              <a:ext uri="{FF2B5EF4-FFF2-40B4-BE49-F238E27FC236}">
                <a16:creationId xmlns:a16="http://schemas.microsoft.com/office/drawing/2014/main" id="{70A67FF3-4395-1B10-6611-A080C8C72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2019300"/>
            <a:ext cx="411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" name="任意多边形: 形状 45">
            <a:extLst>
              <a:ext uri="{FF2B5EF4-FFF2-40B4-BE49-F238E27FC236}">
                <a16:creationId xmlns:a16="http://schemas.microsoft.com/office/drawing/2014/main" id="{922FD39D-A3C9-4733-2145-FDF888CA590D}"/>
              </a:ext>
            </a:extLst>
          </p:cNvPr>
          <p:cNvSpPr/>
          <p:nvPr/>
        </p:nvSpPr>
        <p:spPr>
          <a:xfrm>
            <a:off x="5000625" y="2038350"/>
            <a:ext cx="0" cy="304800"/>
          </a:xfrm>
          <a:custGeom>
            <a:avLst/>
            <a:gdLst>
              <a:gd name="connsiteX0" fmla="*/ 0 w 9525"/>
              <a:gd name="connsiteY0" fmla="*/ 0 h 304800"/>
              <a:gd name="connsiteX1" fmla="*/ 9525 w 9525"/>
              <a:gd name="connsiteY1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304800">
                <a:moveTo>
                  <a:pt x="0" y="0"/>
                </a:moveTo>
                <a:lnTo>
                  <a:pt x="9525" y="304800"/>
                </a:lnTo>
              </a:path>
            </a:pathLst>
          </a:cu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任意多边形: 形状 118">
            <a:extLst>
              <a:ext uri="{FF2B5EF4-FFF2-40B4-BE49-F238E27FC236}">
                <a16:creationId xmlns:a16="http://schemas.microsoft.com/office/drawing/2014/main" id="{04A564D6-8D1B-8A8F-07B1-4099F2688615}"/>
              </a:ext>
            </a:extLst>
          </p:cNvPr>
          <p:cNvSpPr/>
          <p:nvPr/>
        </p:nvSpPr>
        <p:spPr>
          <a:xfrm>
            <a:off x="1957388" y="1443038"/>
            <a:ext cx="0" cy="304800"/>
          </a:xfrm>
          <a:custGeom>
            <a:avLst/>
            <a:gdLst>
              <a:gd name="connsiteX0" fmla="*/ 0 w 9525"/>
              <a:gd name="connsiteY0" fmla="*/ 0 h 304800"/>
              <a:gd name="connsiteX1" fmla="*/ 9525 w 9525"/>
              <a:gd name="connsiteY1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304800">
                <a:moveTo>
                  <a:pt x="0" y="0"/>
                </a:moveTo>
                <a:lnTo>
                  <a:pt x="9525" y="304800"/>
                </a:lnTo>
              </a:path>
            </a:pathLst>
          </a:cu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任意多边形: 形状 119">
            <a:extLst>
              <a:ext uri="{FF2B5EF4-FFF2-40B4-BE49-F238E27FC236}">
                <a16:creationId xmlns:a16="http://schemas.microsoft.com/office/drawing/2014/main" id="{A6D65C91-E681-C53B-BA47-25DBCDF5F620}"/>
              </a:ext>
            </a:extLst>
          </p:cNvPr>
          <p:cNvSpPr/>
          <p:nvPr/>
        </p:nvSpPr>
        <p:spPr>
          <a:xfrm>
            <a:off x="2274888" y="1738313"/>
            <a:ext cx="0" cy="304800"/>
          </a:xfrm>
          <a:custGeom>
            <a:avLst/>
            <a:gdLst>
              <a:gd name="connsiteX0" fmla="*/ 0 w 9525"/>
              <a:gd name="connsiteY0" fmla="*/ 0 h 304800"/>
              <a:gd name="connsiteX1" fmla="*/ 9525 w 9525"/>
              <a:gd name="connsiteY1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304800">
                <a:moveTo>
                  <a:pt x="0" y="0"/>
                </a:moveTo>
                <a:lnTo>
                  <a:pt x="9525" y="304800"/>
                </a:lnTo>
              </a:path>
            </a:pathLst>
          </a:cu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3" name="直接连接符 16">
            <a:extLst>
              <a:ext uri="{FF2B5EF4-FFF2-40B4-BE49-F238E27FC236}">
                <a16:creationId xmlns:a16="http://schemas.microsoft.com/office/drawing/2014/main" id="{6F1CEB80-B8ED-580A-A51C-F73F5429BBF0}"/>
              </a:ext>
            </a:extLst>
          </p:cNvPr>
          <p:cNvCxnSpPr>
            <a:cxnSpLocks/>
          </p:cNvCxnSpPr>
          <p:nvPr/>
        </p:nvCxnSpPr>
        <p:spPr bwMode="auto">
          <a:xfrm>
            <a:off x="1952625" y="1741488"/>
            <a:ext cx="31115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直接连接符 13">
            <a:extLst>
              <a:ext uri="{FF2B5EF4-FFF2-40B4-BE49-F238E27FC236}">
                <a16:creationId xmlns:a16="http://schemas.microsoft.com/office/drawing/2014/main" id="{19BB31EE-A7ED-BDA4-4E68-7AAA4BF73E72}"/>
              </a:ext>
            </a:extLst>
          </p:cNvPr>
          <p:cNvCxnSpPr>
            <a:cxnSpLocks/>
          </p:cNvCxnSpPr>
          <p:nvPr/>
        </p:nvCxnSpPr>
        <p:spPr bwMode="auto">
          <a:xfrm>
            <a:off x="2266950" y="2043113"/>
            <a:ext cx="60325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任意多边形: 形状 16389">
            <a:extLst>
              <a:ext uri="{FF2B5EF4-FFF2-40B4-BE49-F238E27FC236}">
                <a16:creationId xmlns:a16="http://schemas.microsoft.com/office/drawing/2014/main" id="{99674F04-B226-9415-AEF4-306B711258B6}"/>
              </a:ext>
            </a:extLst>
          </p:cNvPr>
          <p:cNvSpPr/>
          <p:nvPr/>
        </p:nvSpPr>
        <p:spPr>
          <a:xfrm>
            <a:off x="1945482" y="1430339"/>
            <a:ext cx="936000" cy="0"/>
          </a:xfrm>
          <a:custGeom>
            <a:avLst/>
            <a:gdLst>
              <a:gd name="connsiteX0" fmla="*/ 0 w 914400"/>
              <a:gd name="connsiteY0" fmla="*/ 0 h 6350"/>
              <a:gd name="connsiteX1" fmla="*/ 914400 w 914400"/>
              <a:gd name="connsiteY1" fmla="*/ 635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" h="6350">
                <a:moveTo>
                  <a:pt x="0" y="0"/>
                </a:moveTo>
                <a:lnTo>
                  <a:pt x="914400" y="6350"/>
                </a:lnTo>
              </a:path>
            </a:pathLst>
          </a:custGeom>
          <a:noFill/>
          <a:ln w="28575">
            <a:solidFill>
              <a:srgbClr val="CC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任意多边形: 形状 16390">
            <a:extLst>
              <a:ext uri="{FF2B5EF4-FFF2-40B4-BE49-F238E27FC236}">
                <a16:creationId xmlns:a16="http://schemas.microsoft.com/office/drawing/2014/main" id="{71FA21A3-7050-0E8C-5845-1AEEE502C239}"/>
              </a:ext>
            </a:extLst>
          </p:cNvPr>
          <p:cNvSpPr/>
          <p:nvPr/>
        </p:nvSpPr>
        <p:spPr>
          <a:xfrm>
            <a:off x="2869406" y="1432720"/>
            <a:ext cx="0" cy="622300"/>
          </a:xfrm>
          <a:custGeom>
            <a:avLst/>
            <a:gdLst>
              <a:gd name="connsiteX0" fmla="*/ 0 w 6350"/>
              <a:gd name="connsiteY0" fmla="*/ 0 h 622300"/>
              <a:gd name="connsiteX1" fmla="*/ 6350 w 6350"/>
              <a:gd name="connsiteY1" fmla="*/ 622300 h 62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622300">
                <a:moveTo>
                  <a:pt x="0" y="0"/>
                </a:moveTo>
                <a:cubicBezTo>
                  <a:pt x="2117" y="207433"/>
                  <a:pt x="4233" y="414867"/>
                  <a:pt x="6350" y="622300"/>
                </a:cubicBezTo>
              </a:path>
            </a:pathLst>
          </a:custGeom>
          <a:noFill/>
          <a:ln w="28575">
            <a:solidFill>
              <a:srgbClr val="CC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手繪多邊形: 圖案 46">
            <a:extLst>
              <a:ext uri="{FF2B5EF4-FFF2-40B4-BE49-F238E27FC236}">
                <a16:creationId xmlns:a16="http://schemas.microsoft.com/office/drawing/2014/main" id="{7B396E3A-EAB2-2D3F-9BD4-55F811E41700}"/>
              </a:ext>
            </a:extLst>
          </p:cNvPr>
          <p:cNvSpPr/>
          <p:nvPr/>
        </p:nvSpPr>
        <p:spPr>
          <a:xfrm>
            <a:off x="1643856" y="1430338"/>
            <a:ext cx="1223963" cy="1219200"/>
          </a:xfrm>
          <a:custGeom>
            <a:avLst/>
            <a:gdLst>
              <a:gd name="connsiteX0" fmla="*/ 297657 w 1223963"/>
              <a:gd name="connsiteY0" fmla="*/ 0 h 1219200"/>
              <a:gd name="connsiteX1" fmla="*/ 0 w 1223963"/>
              <a:gd name="connsiteY1" fmla="*/ 2381 h 1219200"/>
              <a:gd name="connsiteX2" fmla="*/ 4763 w 1223963"/>
              <a:gd name="connsiteY2" fmla="*/ 1219200 h 1219200"/>
              <a:gd name="connsiteX3" fmla="*/ 1223963 w 1223963"/>
              <a:gd name="connsiteY3" fmla="*/ 1219200 h 1219200"/>
              <a:gd name="connsiteX4" fmla="*/ 1216819 w 1223963"/>
              <a:gd name="connsiteY4" fmla="*/ 62865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963" h="1219200">
                <a:moveTo>
                  <a:pt x="297657" y="0"/>
                </a:moveTo>
                <a:lnTo>
                  <a:pt x="0" y="2381"/>
                </a:lnTo>
                <a:cubicBezTo>
                  <a:pt x="1588" y="407987"/>
                  <a:pt x="3175" y="813594"/>
                  <a:pt x="4763" y="1219200"/>
                </a:cubicBezTo>
                <a:lnTo>
                  <a:pt x="1223963" y="1219200"/>
                </a:lnTo>
                <a:cubicBezTo>
                  <a:pt x="1221582" y="1022350"/>
                  <a:pt x="1219200" y="825500"/>
                  <a:pt x="1216819" y="628650"/>
                </a:cubicBezTo>
              </a:path>
            </a:pathLst>
          </a:custGeom>
          <a:noFill/>
          <a:ln w="285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手繪多邊形: 圖案 47">
            <a:extLst>
              <a:ext uri="{FF2B5EF4-FFF2-40B4-BE49-F238E27FC236}">
                <a16:creationId xmlns:a16="http://schemas.microsoft.com/office/drawing/2014/main" id="{7F9C5F16-8AAD-5AE1-C801-195A4A7C37CD}"/>
              </a:ext>
            </a:extLst>
          </p:cNvPr>
          <p:cNvSpPr/>
          <p:nvPr/>
        </p:nvSpPr>
        <p:spPr>
          <a:xfrm>
            <a:off x="3178185" y="1438425"/>
            <a:ext cx="1223963" cy="1219200"/>
          </a:xfrm>
          <a:custGeom>
            <a:avLst/>
            <a:gdLst>
              <a:gd name="connsiteX0" fmla="*/ 297657 w 1223963"/>
              <a:gd name="connsiteY0" fmla="*/ 0 h 1219200"/>
              <a:gd name="connsiteX1" fmla="*/ 0 w 1223963"/>
              <a:gd name="connsiteY1" fmla="*/ 2381 h 1219200"/>
              <a:gd name="connsiteX2" fmla="*/ 4763 w 1223963"/>
              <a:gd name="connsiteY2" fmla="*/ 1219200 h 1219200"/>
              <a:gd name="connsiteX3" fmla="*/ 1223963 w 1223963"/>
              <a:gd name="connsiteY3" fmla="*/ 1219200 h 1219200"/>
              <a:gd name="connsiteX4" fmla="*/ 1216819 w 1223963"/>
              <a:gd name="connsiteY4" fmla="*/ 62865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963" h="1219200">
                <a:moveTo>
                  <a:pt x="297657" y="0"/>
                </a:moveTo>
                <a:lnTo>
                  <a:pt x="0" y="2381"/>
                </a:lnTo>
                <a:cubicBezTo>
                  <a:pt x="1588" y="407987"/>
                  <a:pt x="3175" y="813594"/>
                  <a:pt x="4763" y="1219200"/>
                </a:cubicBezTo>
                <a:lnTo>
                  <a:pt x="1223963" y="1219200"/>
                </a:lnTo>
                <a:cubicBezTo>
                  <a:pt x="1221582" y="1022350"/>
                  <a:pt x="1219200" y="825500"/>
                  <a:pt x="1216819" y="628650"/>
                </a:cubicBezTo>
              </a:path>
            </a:pathLst>
          </a:custGeom>
          <a:noFill/>
          <a:ln w="285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01C533A2-86DF-4172-2AD7-B9FD118CA2F5}"/>
              </a:ext>
            </a:extLst>
          </p:cNvPr>
          <p:cNvGrpSpPr/>
          <p:nvPr/>
        </p:nvGrpSpPr>
        <p:grpSpPr>
          <a:xfrm>
            <a:off x="4697399" y="1433513"/>
            <a:ext cx="1231914" cy="1228725"/>
            <a:chOff x="4697399" y="1433513"/>
            <a:chExt cx="1231914" cy="1228725"/>
          </a:xfrm>
        </p:grpSpPr>
        <p:sp>
          <p:nvSpPr>
            <p:cNvPr id="45" name="手繪多邊形: 圖案 44">
              <a:extLst>
                <a:ext uri="{FF2B5EF4-FFF2-40B4-BE49-F238E27FC236}">
                  <a16:creationId xmlns:a16="http://schemas.microsoft.com/office/drawing/2014/main" id="{6B0A7F97-F61D-AEE1-CD56-BE63674F6B3B}"/>
                </a:ext>
              </a:extLst>
            </p:cNvPr>
            <p:cNvSpPr/>
            <p:nvPr/>
          </p:nvSpPr>
          <p:spPr>
            <a:xfrm>
              <a:off x="4700588" y="1433513"/>
              <a:ext cx="1228725" cy="1228725"/>
            </a:xfrm>
            <a:custGeom>
              <a:avLst/>
              <a:gdLst>
                <a:gd name="connsiteX0" fmla="*/ 4762 w 1228725"/>
                <a:gd name="connsiteY0" fmla="*/ 0 h 1228725"/>
                <a:gd name="connsiteX1" fmla="*/ 304800 w 1228725"/>
                <a:gd name="connsiteY1" fmla="*/ 0 h 1228725"/>
                <a:gd name="connsiteX2" fmla="*/ 1228725 w 1228725"/>
                <a:gd name="connsiteY2" fmla="*/ 609600 h 1228725"/>
                <a:gd name="connsiteX3" fmla="*/ 1223962 w 1228725"/>
                <a:gd name="connsiteY3" fmla="*/ 1228725 h 1228725"/>
                <a:gd name="connsiteX4" fmla="*/ 0 w 1228725"/>
                <a:gd name="connsiteY4" fmla="*/ 1223963 h 1228725"/>
                <a:gd name="connsiteX5" fmla="*/ 4762 w 1228725"/>
                <a:gd name="connsiteY5" fmla="*/ 0 h 122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8725" h="1228725">
                  <a:moveTo>
                    <a:pt x="4762" y="0"/>
                  </a:moveTo>
                  <a:lnTo>
                    <a:pt x="304800" y="0"/>
                  </a:lnTo>
                  <a:lnTo>
                    <a:pt x="1228725" y="609600"/>
                  </a:lnTo>
                  <a:cubicBezTo>
                    <a:pt x="1227137" y="815975"/>
                    <a:pt x="1225550" y="1022350"/>
                    <a:pt x="1223962" y="1228725"/>
                  </a:cubicBezTo>
                  <a:lnTo>
                    <a:pt x="0" y="1223963"/>
                  </a:lnTo>
                  <a:cubicBezTo>
                    <a:pt x="1587" y="815975"/>
                    <a:pt x="3175" y="407988"/>
                    <a:pt x="4762" y="0"/>
                  </a:cubicBezTo>
                  <a:close/>
                </a:path>
              </a:pathLst>
            </a:custGeom>
            <a:noFill/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EBB3355A-F1A6-79F5-CF47-3BD1E62C0164}"/>
                </a:ext>
              </a:extLst>
            </p:cNvPr>
            <p:cNvCxnSpPr>
              <a:endCxn id="38" idx="0"/>
            </p:cNvCxnSpPr>
            <p:nvPr/>
          </p:nvCxnSpPr>
          <p:spPr>
            <a:xfrm flipV="1">
              <a:off x="4697411" y="2038350"/>
              <a:ext cx="309600" cy="1587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4E82BBA9-FA55-B474-BCAC-1D9353609597}"/>
                </a:ext>
              </a:extLst>
            </p:cNvPr>
            <p:cNvCxnSpPr/>
            <p:nvPr/>
          </p:nvCxnSpPr>
          <p:spPr>
            <a:xfrm flipV="1">
              <a:off x="4697399" y="2343154"/>
              <a:ext cx="309600" cy="1587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手繪多邊形: 圖案 53">
            <a:extLst>
              <a:ext uri="{FF2B5EF4-FFF2-40B4-BE49-F238E27FC236}">
                <a16:creationId xmlns:a16="http://schemas.microsoft.com/office/drawing/2014/main" id="{457350F4-8BF9-C7E5-BE92-01CD777B7941}"/>
              </a:ext>
            </a:extLst>
          </p:cNvPr>
          <p:cNvSpPr/>
          <p:nvPr/>
        </p:nvSpPr>
        <p:spPr>
          <a:xfrm>
            <a:off x="1647825" y="1428750"/>
            <a:ext cx="1222375" cy="1225550"/>
          </a:xfrm>
          <a:custGeom>
            <a:avLst/>
            <a:gdLst>
              <a:gd name="connsiteX0" fmla="*/ 0 w 1222375"/>
              <a:gd name="connsiteY0" fmla="*/ 3175 h 1225550"/>
              <a:gd name="connsiteX1" fmla="*/ 0 w 1222375"/>
              <a:gd name="connsiteY1" fmla="*/ 1225550 h 1225550"/>
              <a:gd name="connsiteX2" fmla="*/ 1222375 w 1222375"/>
              <a:gd name="connsiteY2" fmla="*/ 1225550 h 1225550"/>
              <a:gd name="connsiteX3" fmla="*/ 1222375 w 1222375"/>
              <a:gd name="connsiteY3" fmla="*/ 0 h 122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2375" h="1225550">
                <a:moveTo>
                  <a:pt x="0" y="3175"/>
                </a:moveTo>
                <a:lnTo>
                  <a:pt x="0" y="1225550"/>
                </a:lnTo>
                <a:lnTo>
                  <a:pt x="1222375" y="1225550"/>
                </a:lnTo>
                <a:lnTo>
                  <a:pt x="1222375" y="0"/>
                </a:lnTo>
              </a:path>
            </a:pathLst>
          </a:cu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手繪多邊形: 圖案 54">
            <a:extLst>
              <a:ext uri="{FF2B5EF4-FFF2-40B4-BE49-F238E27FC236}">
                <a16:creationId xmlns:a16="http://schemas.microsoft.com/office/drawing/2014/main" id="{AF982606-E7EB-8567-236D-B55C8E337736}"/>
              </a:ext>
            </a:extLst>
          </p:cNvPr>
          <p:cNvSpPr/>
          <p:nvPr/>
        </p:nvSpPr>
        <p:spPr>
          <a:xfrm>
            <a:off x="6219032" y="1429124"/>
            <a:ext cx="1235053" cy="1239838"/>
          </a:xfrm>
          <a:custGeom>
            <a:avLst/>
            <a:gdLst>
              <a:gd name="connsiteX0" fmla="*/ 0 w 1222375"/>
              <a:gd name="connsiteY0" fmla="*/ 3175 h 1225550"/>
              <a:gd name="connsiteX1" fmla="*/ 0 w 1222375"/>
              <a:gd name="connsiteY1" fmla="*/ 1225550 h 1225550"/>
              <a:gd name="connsiteX2" fmla="*/ 1222375 w 1222375"/>
              <a:gd name="connsiteY2" fmla="*/ 1225550 h 1225550"/>
              <a:gd name="connsiteX3" fmla="*/ 1222375 w 1222375"/>
              <a:gd name="connsiteY3" fmla="*/ 0 h 122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2375" h="1225550">
                <a:moveTo>
                  <a:pt x="0" y="3175"/>
                </a:moveTo>
                <a:lnTo>
                  <a:pt x="0" y="1225550"/>
                </a:lnTo>
                <a:lnTo>
                  <a:pt x="1222375" y="1225550"/>
                </a:lnTo>
                <a:lnTo>
                  <a:pt x="1222375" y="0"/>
                </a:lnTo>
              </a:path>
            </a:pathLst>
          </a:cu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任意多边形: 形状 54">
            <a:extLst>
              <a:ext uri="{FF2B5EF4-FFF2-40B4-BE49-F238E27FC236}">
                <a16:creationId xmlns:a16="http://schemas.microsoft.com/office/drawing/2014/main" id="{4857505A-489A-0950-5892-67292D7A145D}"/>
              </a:ext>
            </a:extLst>
          </p:cNvPr>
          <p:cNvSpPr/>
          <p:nvPr/>
        </p:nvSpPr>
        <p:spPr>
          <a:xfrm>
            <a:off x="1638300" y="1430338"/>
            <a:ext cx="1228725" cy="0"/>
          </a:xfrm>
          <a:custGeom>
            <a:avLst/>
            <a:gdLst>
              <a:gd name="connsiteX0" fmla="*/ 0 w 1228725"/>
              <a:gd name="connsiteY0" fmla="*/ 0 h 19050"/>
              <a:gd name="connsiteX1" fmla="*/ 1228725 w 1228725"/>
              <a:gd name="connsiteY1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28725" h="19050">
                <a:moveTo>
                  <a:pt x="0" y="0"/>
                </a:moveTo>
                <a:lnTo>
                  <a:pt x="1228725" y="19050"/>
                </a:lnTo>
              </a:path>
            </a:pathLst>
          </a:custGeom>
          <a:noFill/>
          <a:ln w="28575">
            <a:solidFill>
              <a:srgbClr val="CC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弧形 55">
            <a:extLst>
              <a:ext uri="{FF2B5EF4-FFF2-40B4-BE49-F238E27FC236}">
                <a16:creationId xmlns:a16="http://schemas.microsoft.com/office/drawing/2014/main" id="{3B1BFD37-9DE7-57FC-7130-3C4D4494B726}"/>
              </a:ext>
            </a:extLst>
          </p:cNvPr>
          <p:cNvSpPr>
            <a:spLocks noChangeAspect="1"/>
          </p:cNvSpPr>
          <p:nvPr/>
        </p:nvSpPr>
        <p:spPr bwMode="auto">
          <a:xfrm flipH="1" flipV="1">
            <a:off x="6223292" y="980805"/>
            <a:ext cx="1227138" cy="939800"/>
          </a:xfrm>
          <a:prstGeom prst="arc">
            <a:avLst>
              <a:gd name="adj1" fmla="val 10735757"/>
              <a:gd name="adj2" fmla="val 34730"/>
            </a:avLst>
          </a:prstGeom>
          <a:noFill/>
          <a:ln w="28575" cap="flat" cmpd="sng" algn="ctr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57" name="任意多边形: 形状 45">
            <a:extLst>
              <a:ext uri="{FF2B5EF4-FFF2-40B4-BE49-F238E27FC236}">
                <a16:creationId xmlns:a16="http://schemas.microsoft.com/office/drawing/2014/main" id="{179F5265-21FE-B30E-0B00-310DF241EE8C}"/>
              </a:ext>
            </a:extLst>
          </p:cNvPr>
          <p:cNvSpPr/>
          <p:nvPr/>
        </p:nvSpPr>
        <p:spPr>
          <a:xfrm>
            <a:off x="5000649" y="2035175"/>
            <a:ext cx="0" cy="304800"/>
          </a:xfrm>
          <a:custGeom>
            <a:avLst/>
            <a:gdLst>
              <a:gd name="connsiteX0" fmla="*/ 0 w 9525"/>
              <a:gd name="connsiteY0" fmla="*/ 0 h 304800"/>
              <a:gd name="connsiteX1" fmla="*/ 9525 w 9525"/>
              <a:gd name="connsiteY1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304800">
                <a:moveTo>
                  <a:pt x="0" y="0"/>
                </a:moveTo>
                <a:lnTo>
                  <a:pt x="9525" y="304800"/>
                </a:lnTo>
              </a:path>
            </a:pathLst>
          </a:cu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8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0.09983 -1.4814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06597 2.59259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93 L 0 -0.0453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-0.00069 -0.0888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023 L 0.16736 0.0004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68" y="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023 L 0.16684 -0.0018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FF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3247 -4.44444E-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75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0.50035 -0.00115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1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5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500"/>
                            </p:stCondLst>
                            <p:childTnLst>
                              <p:par>
                                <p:cTn id="14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000"/>
                            </p:stCondLst>
                            <p:childTnLst>
                              <p:par>
                                <p:cTn id="21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500"/>
                            </p:stCondLst>
                            <p:childTnLst>
                              <p:par>
                                <p:cTn id="2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10" grpId="0"/>
      <p:bldP spid="18" grpId="0"/>
      <p:bldP spid="18" grpId="1"/>
      <p:bldP spid="18" grpId="2"/>
      <p:bldP spid="19" grpId="0"/>
      <p:bldP spid="19" grpId="1"/>
      <p:bldP spid="19" grpId="2"/>
      <p:bldP spid="20" grpId="0"/>
      <p:bldP spid="20" grpId="1"/>
      <p:bldP spid="21" grpId="0"/>
      <p:bldP spid="21" grpId="1"/>
      <p:bldP spid="22" grpId="0"/>
      <p:bldP spid="22" grpId="1"/>
      <p:bldP spid="22" grpId="2"/>
      <p:bldP spid="22" grpId="3"/>
      <p:bldP spid="23" grpId="0" uiExpand="1" build="allAtOnce"/>
      <p:bldP spid="24" grpId="0"/>
      <p:bldP spid="24" grpId="1"/>
      <p:bldP spid="25" grpId="0"/>
      <p:bldP spid="25" grpId="1"/>
      <p:bldP spid="25" grpId="2"/>
      <p:bldP spid="26" grpId="0"/>
      <p:bldP spid="26" grpId="1"/>
      <p:bldP spid="27" grpId="0"/>
      <p:bldP spid="27" grpId="1"/>
      <p:bldP spid="27" grpId="2"/>
      <p:bldP spid="38" grpId="0" animBg="1"/>
      <p:bldP spid="33" grpId="0" animBg="1"/>
      <p:bldP spid="34" grpId="0" animBg="1"/>
      <p:bldP spid="47" grpId="0" animBg="1"/>
      <p:bldP spid="47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39" grpId="0" animBg="1"/>
      <p:bldP spid="39" grpId="1" animBg="1"/>
      <p:bldP spid="56" grpId="0" animBg="1"/>
      <p:bldP spid="56" grpId="1" animBg="1"/>
      <p:bldP spid="5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</Words>
  <Application>Microsoft Office PowerPoint</Application>
  <PresentationFormat>全屏显示(4:3)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2022-08-08T06:51:23Z</dcterms:created>
  <dcterms:modified xsi:type="dcterms:W3CDTF">2022-08-08T06:51:26Z</dcterms:modified>
</cp:coreProperties>
</file>