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4"/>
  </p:notesMasterIdLst>
  <p:sldIdLst>
    <p:sldId id="327" r:id="rId2"/>
    <p:sldId id="328" r:id="rId3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4690FF"/>
    <a:srgbClr val="FBEDEB"/>
    <a:srgbClr val="EBE6FE"/>
    <a:srgbClr val="008A00"/>
    <a:srgbClr val="009600"/>
    <a:srgbClr val="3366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870" autoAdjust="0"/>
    <p:restoredTop sz="85936" autoAdjust="0"/>
  </p:normalViewPr>
  <p:slideViewPr>
    <p:cSldViewPr>
      <p:cViewPr varScale="1">
        <p:scale>
          <a:sx n="73" d="100"/>
          <a:sy n="73" d="100"/>
        </p:scale>
        <p:origin x="1080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A9B9EEEE-DD08-4636-8810-4DB8DEA3A6D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3200E4A2-A8E5-4931-8B81-8CFB5CAC4E86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7E750F0E-BE0D-4F07-943D-2A3D86809FCB}" type="datetimeFigureOut">
              <a:rPr lang="zh-TW" altLang="en-US"/>
              <a:pPr>
                <a:defRPr/>
              </a:pPr>
              <a:t>2023/7/7</a:t>
            </a:fld>
            <a:endParaRPr lang="zh-TW" altLang="en-US"/>
          </a:p>
        </p:txBody>
      </p:sp>
      <p:sp>
        <p:nvSpPr>
          <p:cNvPr id="4" name="幻灯片图像占位符 3">
            <a:extLst>
              <a:ext uri="{FF2B5EF4-FFF2-40B4-BE49-F238E27FC236}">
                <a16:creationId xmlns:a16="http://schemas.microsoft.com/office/drawing/2014/main" id="{29E28C8A-661C-4A3E-B037-C422E13D7C6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备注占位符 4">
            <a:extLst>
              <a:ext uri="{FF2B5EF4-FFF2-40B4-BE49-F238E27FC236}">
                <a16:creationId xmlns:a16="http://schemas.microsoft.com/office/drawing/2014/main" id="{0A548C56-5421-484F-8FE1-A43309BDCF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C70F6863-A72D-4836-95A8-E1C621A31F0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108A1495-C67F-4CAD-BE87-F4F00648E62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562A52B-F1F4-4A2A-8F3F-7F3F994A5D76}" type="slidenum">
              <a:rPr lang="zh-TW" altLang="en-US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8EBAE2D6-F48F-4B67-8EEF-AD8EB5638F59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F493A405-2635-4526-89CF-CD3FC57D8562}" type="slidenum">
              <a:rPr lang="en-US" altLang="zh-TW"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1</a:t>
            </a:fld>
            <a:endParaRPr lang="en-US" altLang="zh-TW">
              <a:latin typeface="Arial" panose="020B0604020202020204" pitchFamily="34" charset="0"/>
            </a:endParaRPr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B32849B2-D5F7-4B1D-9C1C-61E6B324DAA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5832C7A4-47FA-42BD-825A-F6DCDC91CE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solidFill>
                <a:srgbClr val="0066FF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8EBAE2D6-F48F-4B67-8EEF-AD8EB5638F59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F493A405-2635-4526-89CF-CD3FC57D8562}" type="slidenum">
              <a:rPr lang="en-US" altLang="zh-TW"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2</a:t>
            </a:fld>
            <a:endParaRPr lang="en-US" altLang="zh-TW">
              <a:latin typeface="Arial" panose="020B0604020202020204" pitchFamily="34" charset="0"/>
            </a:endParaRPr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B32849B2-D5F7-4B1D-9C1C-61E6B324DAA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5832C7A4-47FA-42BD-825A-F6DCDC91CE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solidFill>
                <a:srgbClr val="00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78899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</p:spTree>
    <p:extLst>
      <p:ext uri="{BB962C8B-B14F-4D97-AF65-F5344CB8AC3E}">
        <p14:creationId xmlns:p14="http://schemas.microsoft.com/office/powerpoint/2010/main" val="10288332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35880174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35062266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1047342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31515844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30583846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3447388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38149727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525465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3401931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1484398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0AA074E3-E743-4863-9CD8-BAC40E5B02F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74" name="直接连接符 104">
            <a:extLst>
              <a:ext uri="{FF2B5EF4-FFF2-40B4-BE49-F238E27FC236}">
                <a16:creationId xmlns:a16="http://schemas.microsoft.com/office/drawing/2014/main" id="{4E6DC5BD-05F7-405A-9AFD-152E91BD21B6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-1765300" y="3068638"/>
            <a:ext cx="4465638" cy="144462"/>
          </a:xfrm>
          <a:prstGeom prst="line">
            <a:avLst/>
          </a:prstGeom>
          <a:noFill/>
          <a:ln>
            <a:noFill/>
          </a:ln>
          <a:effectLst>
            <a:outerShdw dist="35921" dir="2700000" algn="ctr" rotWithShape="0">
              <a:srgbClr val="C0C0C0">
                <a:alpha val="79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cxnSp>
      <p:sp>
        <p:nvSpPr>
          <p:cNvPr id="3075" name="Text Box 13">
            <a:extLst>
              <a:ext uri="{FF2B5EF4-FFF2-40B4-BE49-F238E27FC236}">
                <a16:creationId xmlns:a16="http://schemas.microsoft.com/office/drawing/2014/main" id="{1AA28094-388A-4F03-91ED-2CB4EC2B55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1813" y="886792"/>
            <a:ext cx="785653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8001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2573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7145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1717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628900" indent="-3429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086100" indent="-3429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543300" indent="-3429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4000500" indent="-3429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 dirty="0">
                <a:ea typeface="標楷體" panose="03000509000000000000" pitchFamily="65" charset="-120"/>
              </a:rPr>
              <a:t>34. </a:t>
            </a:r>
            <a:r>
              <a:rPr lang="zh-TW" altLang="en-US" sz="2800" u="sng" dirty="0">
                <a:ea typeface="標楷體" panose="03000509000000000000" pitchFamily="65" charset="-120"/>
              </a:rPr>
              <a:t>婷芳</a:t>
            </a:r>
            <a:r>
              <a:rPr lang="zh-TW" altLang="en-US" sz="2800" dirty="0">
                <a:ea typeface="標楷體" panose="03000509000000000000" pitchFamily="65" charset="-120"/>
              </a:rPr>
              <a:t>有</a:t>
            </a:r>
            <a:r>
              <a:rPr lang="en-US" altLang="zh-TW" sz="2800" dirty="0">
                <a:ea typeface="標楷體" panose="03000509000000000000" pitchFamily="65" charset="-120"/>
              </a:rPr>
              <a:t>56</a:t>
            </a:r>
            <a:r>
              <a:rPr lang="zh-TW" altLang="en-US" sz="2800" dirty="0">
                <a:ea typeface="標楷體" panose="03000509000000000000" pitchFamily="65" charset="-120"/>
              </a:rPr>
              <a:t>顆糖果，</a:t>
            </a:r>
            <a:r>
              <a:rPr lang="zh-TW" altLang="en-US" sz="2800" u="sng" dirty="0">
                <a:ea typeface="標楷體" panose="03000509000000000000" pitchFamily="65" charset="-120"/>
              </a:rPr>
              <a:t>麗雯</a:t>
            </a:r>
            <a:r>
              <a:rPr lang="zh-TW" altLang="en-US" sz="2800" dirty="0">
                <a:ea typeface="標楷體" panose="03000509000000000000" pitchFamily="65" charset="-120"/>
              </a:rPr>
              <a:t>有</a:t>
            </a:r>
            <a:r>
              <a:rPr lang="en-US" altLang="zh-TW" sz="2800" dirty="0">
                <a:ea typeface="標楷體" panose="03000509000000000000" pitchFamily="65" charset="-120"/>
              </a:rPr>
              <a:t>48</a:t>
            </a:r>
            <a:r>
              <a:rPr lang="zh-TW" altLang="en-US" sz="2800" dirty="0">
                <a:ea typeface="標楷體" panose="03000509000000000000" pitchFamily="65" charset="-120"/>
              </a:rPr>
              <a:t>顆糖果。</a:t>
            </a:r>
            <a:endParaRPr lang="en-US" altLang="zh-TW" sz="2800" dirty="0">
              <a:ea typeface="標楷體" panose="03000509000000000000" pitchFamily="65" charset="-120"/>
            </a:endParaRPr>
          </a:p>
        </p:txBody>
      </p:sp>
      <p:sp>
        <p:nvSpPr>
          <p:cNvPr id="36" name="Rectangle 6">
            <a:extLst>
              <a:ext uri="{FF2B5EF4-FFF2-40B4-BE49-F238E27FC236}">
                <a16:creationId xmlns:a16="http://schemas.microsoft.com/office/drawing/2014/main" id="{68E4002A-97D1-4D22-8169-AB61DBD1C7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3537" y="2833289"/>
            <a:ext cx="6754813" cy="531813"/>
          </a:xfrm>
          <a:prstGeom prst="rect">
            <a:avLst/>
          </a:prstGeom>
          <a:solidFill>
            <a:srgbClr val="D1FFB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 marL="88900" indent="41275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909638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317625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725613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1336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90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048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505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9624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 dirty="0">
                <a:ea typeface="標楷體" panose="03000509000000000000" pitchFamily="65" charset="-120"/>
              </a:rPr>
              <a:t>她餘下糖果</a:t>
            </a:r>
            <a:r>
              <a:rPr lang="zh-TW" altLang="en-US" sz="2800" u="sng" dirty="0">
                <a:ea typeface="標楷體" panose="03000509000000000000" pitchFamily="65" charset="-120"/>
              </a:rPr>
              <a:t>                     </a:t>
            </a:r>
            <a:r>
              <a:rPr lang="zh-TW" altLang="en-US" sz="2800" dirty="0">
                <a:ea typeface="標楷體" panose="03000509000000000000" pitchFamily="65" charset="-120"/>
              </a:rPr>
              <a:t>顆。</a:t>
            </a:r>
          </a:p>
        </p:txBody>
      </p:sp>
      <p:sp>
        <p:nvSpPr>
          <p:cNvPr id="37" name="Rectangle 7">
            <a:extLst>
              <a:ext uri="{FF2B5EF4-FFF2-40B4-BE49-F238E27FC236}">
                <a16:creationId xmlns:a16="http://schemas.microsoft.com/office/drawing/2014/main" id="{8E9B01D4-9D43-4820-93B1-478C4D9DDB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49761" y="2780928"/>
            <a:ext cx="203038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zh-CN" altLang="en-US" sz="2800" dirty="0">
                <a:solidFill>
                  <a:srgbClr val="FF0000"/>
                </a:solidFill>
                <a:ea typeface="標楷體" panose="03000509000000000000" pitchFamily="65" charset="-120"/>
              </a:rPr>
              <a:t>（</a:t>
            </a:r>
            <a:r>
              <a:rPr kumimoji="0" lang="en-US" altLang="zh-CN" sz="2800" dirty="0">
                <a:solidFill>
                  <a:srgbClr val="FF0000"/>
                </a:solidFill>
                <a:ea typeface="標楷體" panose="03000509000000000000" pitchFamily="65" charset="-120"/>
              </a:rPr>
              <a:t>56</a:t>
            </a:r>
            <a:r>
              <a:rPr kumimoji="0" lang="zh-CN" altLang="en-US" sz="2800" dirty="0">
                <a:solidFill>
                  <a:srgbClr val="FF0000"/>
                </a:solidFill>
                <a:ea typeface="標楷體" panose="03000509000000000000" pitchFamily="65" charset="-120"/>
              </a:rPr>
              <a:t>－</a:t>
            </a:r>
            <a:r>
              <a:rPr kumimoji="0" lang="en-US" altLang="zh-CN" sz="2800" dirty="0">
                <a:solidFill>
                  <a:srgbClr val="FF0000"/>
                </a:solidFill>
                <a:ea typeface="標楷體" panose="03000509000000000000" pitchFamily="65" charset="-120"/>
              </a:rPr>
              <a:t>8</a:t>
            </a:r>
            <a:r>
              <a:rPr kumimoji="0" lang="en-US" altLang="zh-CN" sz="2800" i="1" dirty="0">
                <a:solidFill>
                  <a:srgbClr val="FF0000"/>
                </a:solidFill>
                <a:ea typeface="標楷體" panose="03000509000000000000" pitchFamily="65" charset="-120"/>
              </a:rPr>
              <a:t>h</a:t>
            </a:r>
            <a:r>
              <a:rPr kumimoji="0" lang="zh-CN" altLang="en-US" sz="2800" dirty="0">
                <a:solidFill>
                  <a:srgbClr val="FF0000"/>
                </a:solidFill>
                <a:ea typeface="標楷體" panose="03000509000000000000" pitchFamily="65" charset="-120"/>
              </a:rPr>
              <a:t>）</a:t>
            </a:r>
            <a:endParaRPr kumimoji="0" lang="en-US" altLang="en-US" sz="28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3078" name="Text Box 25">
            <a:extLst>
              <a:ext uri="{FF2B5EF4-FFF2-40B4-BE49-F238E27FC236}">
                <a16:creationId xmlns:a16="http://schemas.microsoft.com/office/drawing/2014/main" id="{E72B9AAD-E7C9-43B3-A650-85C9257189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82550"/>
            <a:ext cx="56896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3400" b="1"/>
              <a:t>模擬試卷</a:t>
            </a:r>
            <a:r>
              <a:rPr lang="en-US" altLang="zh-TW" sz="3400" b="1"/>
              <a:t>(</a:t>
            </a:r>
            <a:r>
              <a:rPr lang="zh-TW" altLang="en-US" sz="3400" b="1"/>
              <a:t>二</a:t>
            </a:r>
            <a:r>
              <a:rPr lang="en-US" altLang="zh-TW" sz="3400" b="1"/>
              <a:t>)</a:t>
            </a:r>
          </a:p>
        </p:txBody>
      </p:sp>
      <p:sp>
        <p:nvSpPr>
          <p:cNvPr id="22" name="文本框 21">
            <a:extLst>
              <a:ext uri="{FF2B5EF4-FFF2-40B4-BE49-F238E27FC236}">
                <a16:creationId xmlns:a16="http://schemas.microsoft.com/office/drawing/2014/main" id="{C3D99718-070D-457E-98F0-96528CAC43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6408" y="3648183"/>
            <a:ext cx="304617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ts val="600"/>
              </a:spcAft>
            </a:pPr>
            <a:r>
              <a:rPr lang="zh-TW" altLang="en-US" sz="2800" dirty="0">
                <a:solidFill>
                  <a:srgbClr val="0066FF"/>
                </a:solidFill>
                <a:ea typeface="標楷體" panose="03000509000000000000" pitchFamily="65" charset="-120"/>
              </a:rPr>
              <a:t>吃</a:t>
            </a:r>
            <a:r>
              <a:rPr lang="zh-CN" altLang="en-US" sz="2800" dirty="0">
                <a:solidFill>
                  <a:srgbClr val="0066FF"/>
                </a:solidFill>
                <a:ea typeface="標楷體" panose="03000509000000000000" pitchFamily="65" charset="-120"/>
              </a:rPr>
              <a:t>了</a:t>
            </a:r>
            <a:r>
              <a:rPr lang="en-US" altLang="zh-TW" sz="2800" dirty="0">
                <a:solidFill>
                  <a:srgbClr val="0066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en-US" altLang="zh-CN" sz="2800" dirty="0">
                <a:solidFill>
                  <a:srgbClr val="0066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kumimoji="0" lang="en-US" altLang="zh-CN" sz="2800" i="1" dirty="0">
                <a:solidFill>
                  <a:srgbClr val="0066FF"/>
                </a:solidFill>
                <a:ea typeface="標楷體" panose="03000509000000000000" pitchFamily="65" charset="-120"/>
              </a:rPr>
              <a:t>h</a:t>
            </a:r>
            <a:r>
              <a:rPr kumimoji="0" lang="en-US" altLang="zh-CN" sz="2800" dirty="0">
                <a:solidFill>
                  <a:srgbClr val="0066FF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</a:t>
            </a:r>
            <a:r>
              <a:rPr kumimoji="0" lang="en-US" altLang="zh-CN" sz="2800" dirty="0">
                <a:solidFill>
                  <a:srgbClr val="0066FF"/>
                </a:solidFill>
                <a:ea typeface="標楷體" panose="03000509000000000000" pitchFamily="65" charset="-120"/>
              </a:rPr>
              <a:t>8 </a:t>
            </a:r>
            <a:r>
              <a:rPr kumimoji="0" lang="en-US" altLang="zh-CN" sz="2800" i="1" dirty="0">
                <a:solidFill>
                  <a:srgbClr val="0066FF"/>
                </a:solidFill>
                <a:ea typeface="標楷體" panose="03000509000000000000" pitchFamily="65" charset="-120"/>
              </a:rPr>
              <a:t>=</a:t>
            </a:r>
            <a:r>
              <a:rPr kumimoji="0" lang="en-US" altLang="zh-CN" sz="2800" dirty="0">
                <a:solidFill>
                  <a:srgbClr val="0066FF"/>
                </a:solidFill>
                <a:ea typeface="標楷體" panose="03000509000000000000" pitchFamily="65" charset="-120"/>
              </a:rPr>
              <a:t> 8</a:t>
            </a:r>
            <a:r>
              <a:rPr kumimoji="0" lang="en-US" altLang="zh-CN" sz="2800" i="1" dirty="0">
                <a:solidFill>
                  <a:srgbClr val="0066FF"/>
                </a:solidFill>
                <a:ea typeface="標楷體" panose="03000509000000000000" pitchFamily="65" charset="-120"/>
              </a:rPr>
              <a:t>h</a:t>
            </a:r>
            <a:endParaRPr lang="en-US" altLang="zh-CN" sz="2800" i="1" dirty="0">
              <a:solidFill>
                <a:srgbClr val="0066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6" name="Text Box 13">
            <a:extLst>
              <a:ext uri="{FF2B5EF4-FFF2-40B4-BE49-F238E27FC236}">
                <a16:creationId xmlns:a16="http://schemas.microsoft.com/office/drawing/2014/main" id="{1E2D6D0D-2DE2-4A9E-9866-20EF236C3D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7934" y="1512547"/>
            <a:ext cx="7856537" cy="107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8001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2573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7145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1717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628900" indent="-3429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086100" indent="-3429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543300" indent="-3429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4000500" indent="-3429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ts val="4000"/>
              </a:lnSpc>
            </a:pPr>
            <a:r>
              <a:rPr lang="en-US" altLang="zh-TW" sz="2800" dirty="0">
                <a:ea typeface="標楷體" panose="03000509000000000000" pitchFamily="65" charset="-120"/>
              </a:rPr>
              <a:t>(a) </a:t>
            </a:r>
            <a:r>
              <a:rPr lang="zh-TW" altLang="en-US" sz="2800" u="sng" dirty="0">
                <a:ea typeface="標楷體" panose="03000509000000000000" pitchFamily="65" charset="-120"/>
              </a:rPr>
              <a:t>婷芳</a:t>
            </a:r>
            <a:r>
              <a:rPr lang="zh-TW" altLang="en-US" sz="2800" dirty="0">
                <a:ea typeface="標楷體" panose="03000509000000000000" pitchFamily="65" charset="-120"/>
              </a:rPr>
              <a:t>每天吃去</a:t>
            </a:r>
            <a:r>
              <a:rPr lang="en-US" altLang="zh-TW" sz="2800" i="1" dirty="0">
                <a:ea typeface="標楷體" panose="03000509000000000000" pitchFamily="65" charset="-120"/>
              </a:rPr>
              <a:t>h</a:t>
            </a:r>
            <a:r>
              <a:rPr lang="zh-TW" altLang="en-US" sz="2800" dirty="0">
                <a:ea typeface="標楷體" panose="03000509000000000000" pitchFamily="65" charset="-120"/>
              </a:rPr>
              <a:t>顆糖果，</a:t>
            </a:r>
            <a:r>
              <a:rPr lang="en-US" altLang="zh-TW" sz="2800" dirty="0">
                <a:ea typeface="標楷體" panose="03000509000000000000" pitchFamily="65" charset="-120"/>
              </a:rPr>
              <a:t>8</a:t>
            </a:r>
            <a:r>
              <a:rPr lang="zh-TW" altLang="en-US" sz="2800" dirty="0">
                <a:ea typeface="標楷體" panose="03000509000000000000" pitchFamily="65" charset="-120"/>
              </a:rPr>
              <a:t>天後，她餘下糖果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 eaLnBrk="1" hangingPunct="1">
              <a:lnSpc>
                <a:spcPts val="4000"/>
              </a:lnSpc>
            </a:pPr>
            <a:r>
              <a:rPr lang="zh-TW" altLang="en-US" sz="2800" dirty="0">
                <a:ea typeface="標楷體" panose="03000509000000000000" pitchFamily="65" charset="-120"/>
              </a:rPr>
              <a:t>     多少顆？</a:t>
            </a:r>
            <a:r>
              <a:rPr lang="en-US" altLang="zh-TW" sz="2800" dirty="0">
                <a:ea typeface="標楷體" panose="03000509000000000000" pitchFamily="65" charset="-120"/>
              </a:rPr>
              <a:t>(</a:t>
            </a:r>
            <a:r>
              <a:rPr lang="zh-TW" altLang="en-US" sz="2800" dirty="0">
                <a:ea typeface="標楷體" panose="03000509000000000000" pitchFamily="65" charset="-120"/>
              </a:rPr>
              <a:t>只須寫出答案，答案以</a:t>
            </a:r>
            <a:r>
              <a:rPr lang="en-US" altLang="zh-TW" sz="2800" i="1" dirty="0">
                <a:ea typeface="標楷體" panose="03000509000000000000" pitchFamily="65" charset="-120"/>
              </a:rPr>
              <a:t>h</a:t>
            </a:r>
            <a:r>
              <a:rPr lang="zh-TW" altLang="en-US" sz="2800" dirty="0">
                <a:ea typeface="標楷體" panose="03000509000000000000" pitchFamily="65" charset="-120"/>
              </a:rPr>
              <a:t>表示</a:t>
            </a:r>
            <a:r>
              <a:rPr lang="en-US" altLang="zh-TW" sz="2800" dirty="0">
                <a:ea typeface="標楷體" panose="03000509000000000000" pitchFamily="65" charset="-120"/>
              </a:rPr>
              <a:t>)</a:t>
            </a:r>
            <a:r>
              <a:rPr lang="zh-TW" altLang="en-US" sz="2800" dirty="0">
                <a:ea typeface="標楷體" panose="03000509000000000000" pitchFamily="65" charset="-120"/>
              </a:rPr>
              <a:t> </a:t>
            </a:r>
            <a:r>
              <a:rPr lang="en-US" altLang="zh-TW" sz="2800" dirty="0">
                <a:ea typeface="標楷體" panose="03000509000000000000" pitchFamily="65" charset="-120"/>
              </a:rPr>
              <a:t>[2</a:t>
            </a:r>
            <a:r>
              <a:rPr lang="zh-TW" altLang="en-US" sz="2800" dirty="0">
                <a:ea typeface="標楷體" panose="03000509000000000000" pitchFamily="65" charset="-120"/>
              </a:rPr>
              <a:t>分</a:t>
            </a:r>
            <a:r>
              <a:rPr lang="en-US" altLang="zh-TW" sz="2800" dirty="0">
                <a:ea typeface="標楷體" panose="03000509000000000000" pitchFamily="65" charset="-120"/>
              </a:rPr>
              <a:t>]</a:t>
            </a:r>
            <a:endParaRPr lang="zh-TW" altLang="en-US" sz="2800" dirty="0">
              <a:ea typeface="標楷體" panose="03000509000000000000" pitchFamily="65" charset="-120"/>
            </a:endParaRPr>
          </a:p>
        </p:txBody>
      </p:sp>
      <p:sp>
        <p:nvSpPr>
          <p:cNvPr id="27" name="文本框 26">
            <a:extLst>
              <a:ext uri="{FF2B5EF4-FFF2-40B4-BE49-F238E27FC236}">
                <a16:creationId xmlns:a16="http://schemas.microsoft.com/office/drawing/2014/main" id="{AC4C78AC-B3FA-4B91-99A1-384506DA4D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6408" y="4192874"/>
            <a:ext cx="242173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ts val="600"/>
              </a:spcAft>
            </a:pPr>
            <a:r>
              <a:rPr lang="zh-TW" altLang="en-US" sz="2800" dirty="0">
                <a:solidFill>
                  <a:srgbClr val="0066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餘下</a:t>
            </a:r>
            <a:r>
              <a:rPr lang="en-US" altLang="zh-TW" sz="2800" dirty="0">
                <a:solidFill>
                  <a:srgbClr val="0066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en-US" altLang="zh-CN" sz="2800" dirty="0">
                <a:solidFill>
                  <a:srgbClr val="0066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kumimoji="0" lang="en-US" altLang="zh-CN" sz="2800" dirty="0">
                <a:solidFill>
                  <a:srgbClr val="0066FF"/>
                </a:solidFill>
                <a:ea typeface="標楷體" panose="03000509000000000000" pitchFamily="65" charset="-120"/>
              </a:rPr>
              <a:t>56</a:t>
            </a:r>
            <a:r>
              <a:rPr kumimoji="0" lang="zh-CN" altLang="en-US" sz="2800" dirty="0">
                <a:solidFill>
                  <a:srgbClr val="0066FF"/>
                </a:solidFill>
                <a:ea typeface="標楷體" panose="03000509000000000000" pitchFamily="65" charset="-120"/>
              </a:rPr>
              <a:t>－</a:t>
            </a:r>
            <a:r>
              <a:rPr kumimoji="0" lang="en-US" altLang="zh-CN" sz="2800" dirty="0">
                <a:solidFill>
                  <a:srgbClr val="0066FF"/>
                </a:solidFill>
                <a:ea typeface="標楷體" panose="03000509000000000000" pitchFamily="65" charset="-120"/>
              </a:rPr>
              <a:t>8</a:t>
            </a:r>
            <a:r>
              <a:rPr kumimoji="0" lang="en-US" altLang="zh-CN" sz="2800" i="1" dirty="0">
                <a:solidFill>
                  <a:srgbClr val="0066FF"/>
                </a:solidFill>
                <a:ea typeface="標楷體" panose="03000509000000000000" pitchFamily="65" charset="-120"/>
              </a:rPr>
              <a:t>h</a:t>
            </a:r>
            <a:endParaRPr lang="en-US" altLang="zh-CN" sz="2800" i="1" dirty="0">
              <a:solidFill>
                <a:srgbClr val="0066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8" name="Line 48">
            <a:extLst>
              <a:ext uri="{FF2B5EF4-FFF2-40B4-BE49-F238E27FC236}">
                <a16:creationId xmlns:a16="http://schemas.microsoft.com/office/drawing/2014/main" id="{F9172B4D-344D-4C7F-8445-D5EE3D68BEE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33537" y="2050869"/>
            <a:ext cx="4715012" cy="0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 dirty="0"/>
          </a:p>
        </p:txBody>
      </p:sp>
      <p:sp>
        <p:nvSpPr>
          <p:cNvPr id="30" name="Line 48">
            <a:extLst>
              <a:ext uri="{FF2B5EF4-FFF2-40B4-BE49-F238E27FC236}">
                <a16:creationId xmlns:a16="http://schemas.microsoft.com/office/drawing/2014/main" id="{DCFBF585-1D00-42C1-B1BF-34F917708D37}"/>
              </a:ext>
            </a:extLst>
          </p:cNvPr>
          <p:cNvSpPr>
            <a:spLocks noChangeShapeType="1"/>
          </p:cNvSpPr>
          <p:nvPr/>
        </p:nvSpPr>
        <p:spPr bwMode="auto">
          <a:xfrm>
            <a:off x="2160624" y="1410012"/>
            <a:ext cx="1512000" cy="0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22" grpId="0"/>
      <p:bldP spid="22" grpId="1"/>
      <p:bldP spid="27" grpId="0"/>
      <p:bldP spid="27" grpId="1"/>
      <p:bldP spid="28" grpId="0" animBg="1"/>
      <p:bldP spid="3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Box 13">
            <a:extLst>
              <a:ext uri="{FF2B5EF4-FFF2-40B4-BE49-F238E27FC236}">
                <a16:creationId xmlns:a16="http://schemas.microsoft.com/office/drawing/2014/main" id="{1E2D6D0D-2DE2-4A9E-9866-20EF236C3D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8206" y="1521890"/>
            <a:ext cx="7856537" cy="2100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8001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2573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7145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1717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628900" indent="-3429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086100" indent="-3429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543300" indent="-3429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4000500" indent="-3429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ts val="4000"/>
              </a:lnSpc>
            </a:pPr>
            <a:r>
              <a:rPr lang="en-US" altLang="zh-TW" sz="2800" dirty="0">
                <a:ea typeface="標楷體" panose="03000509000000000000" pitchFamily="65" charset="-120"/>
              </a:rPr>
              <a:t>(b)</a:t>
            </a:r>
            <a:r>
              <a:rPr lang="zh-TW" altLang="en-US" sz="2800" u="sng" dirty="0">
                <a:ea typeface="標楷體" panose="03000509000000000000" pitchFamily="65" charset="-120"/>
              </a:rPr>
              <a:t>麗雯</a:t>
            </a:r>
            <a:r>
              <a:rPr lang="zh-TW" altLang="en-US" sz="2800" dirty="0">
                <a:ea typeface="標楷體" panose="03000509000000000000" pitchFamily="65" charset="-120"/>
              </a:rPr>
              <a:t>用了</a:t>
            </a:r>
            <a:r>
              <a:rPr lang="en-US" altLang="zh-TW" sz="2800" dirty="0">
                <a:ea typeface="標楷體" panose="03000509000000000000" pitchFamily="65" charset="-120"/>
              </a:rPr>
              <a:t>10</a:t>
            </a:r>
            <a:r>
              <a:rPr lang="zh-TW" altLang="en-US" sz="2800" dirty="0">
                <a:ea typeface="標楷體" panose="03000509000000000000" pitchFamily="65" charset="-120"/>
              </a:rPr>
              <a:t>天吃完全部糖果。在首</a:t>
            </a:r>
            <a:r>
              <a:rPr lang="en-US" altLang="zh-TW" sz="2800" dirty="0">
                <a:ea typeface="標楷體" panose="03000509000000000000" pitchFamily="65" charset="-120"/>
              </a:rPr>
              <a:t>9</a:t>
            </a:r>
            <a:r>
              <a:rPr lang="zh-TW" altLang="en-US" sz="2800" dirty="0">
                <a:ea typeface="標楷體" panose="03000509000000000000" pitchFamily="65" charset="-120"/>
              </a:rPr>
              <a:t>天，她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 eaLnBrk="1" hangingPunct="1">
              <a:lnSpc>
                <a:spcPts val="4000"/>
              </a:lnSpc>
            </a:pPr>
            <a:r>
              <a:rPr lang="zh-TW" altLang="en-US" sz="2800" dirty="0">
                <a:ea typeface="標楷體" panose="03000509000000000000" pitchFamily="65" charset="-120"/>
              </a:rPr>
              <a:t>    每天吃去</a:t>
            </a:r>
            <a:r>
              <a:rPr lang="en-US" altLang="zh-TW" sz="2800" i="1" dirty="0">
                <a:ea typeface="標楷體" panose="03000509000000000000" pitchFamily="65" charset="-120"/>
              </a:rPr>
              <a:t>k</a:t>
            </a:r>
            <a:r>
              <a:rPr lang="zh-TW" altLang="en-US" sz="2800" dirty="0">
                <a:ea typeface="標楷體" panose="03000509000000000000" pitchFamily="65" charset="-120"/>
              </a:rPr>
              <a:t>顆。 在最後一天，她吃去</a:t>
            </a:r>
            <a:r>
              <a:rPr lang="en-US" altLang="zh-TW" sz="2800" dirty="0">
                <a:ea typeface="標楷體" panose="03000509000000000000" pitchFamily="65" charset="-120"/>
              </a:rPr>
              <a:t>3</a:t>
            </a:r>
            <a:r>
              <a:rPr lang="zh-TW" altLang="en-US" sz="2800" dirty="0">
                <a:ea typeface="標楷體" panose="03000509000000000000" pitchFamily="65" charset="-120"/>
              </a:rPr>
              <a:t>顆。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 eaLnBrk="1" hangingPunct="1">
              <a:lnSpc>
                <a:spcPts val="4000"/>
              </a:lnSpc>
            </a:pPr>
            <a:r>
              <a:rPr lang="zh-TW" altLang="en-US" sz="2800" dirty="0">
                <a:ea typeface="標楷體" panose="03000509000000000000" pitchFamily="65" charset="-120"/>
              </a:rPr>
              <a:t>    她在首</a:t>
            </a:r>
            <a:r>
              <a:rPr lang="en-US" altLang="zh-TW" sz="2800" dirty="0">
                <a:ea typeface="標楷體" panose="03000509000000000000" pitchFamily="65" charset="-120"/>
              </a:rPr>
              <a:t>9</a:t>
            </a:r>
            <a:r>
              <a:rPr lang="zh-TW" altLang="en-US" sz="2800" dirty="0">
                <a:ea typeface="標楷體" panose="03000509000000000000" pitchFamily="65" charset="-120"/>
              </a:rPr>
              <a:t>天每天吃去糖果多少顆？</a:t>
            </a:r>
            <a:r>
              <a:rPr lang="en-US" altLang="zh-TW" sz="2800" dirty="0">
                <a:ea typeface="標楷體" panose="03000509000000000000" pitchFamily="65" charset="-120"/>
              </a:rPr>
              <a:t> (</a:t>
            </a:r>
            <a:r>
              <a:rPr lang="zh-TW" altLang="en-US" sz="2800" dirty="0">
                <a:ea typeface="標楷體" panose="03000509000000000000" pitchFamily="65" charset="-120"/>
              </a:rPr>
              <a:t>須用方程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 eaLnBrk="1" hangingPunct="1">
              <a:lnSpc>
                <a:spcPts val="4000"/>
              </a:lnSpc>
            </a:pPr>
            <a:r>
              <a:rPr lang="zh-TW" altLang="en-US" sz="2800" dirty="0">
                <a:ea typeface="標楷體" panose="03000509000000000000" pitchFamily="65" charset="-120"/>
              </a:rPr>
              <a:t>    列式計算</a:t>
            </a:r>
            <a:r>
              <a:rPr lang="en-US" altLang="zh-TW" sz="2800" dirty="0">
                <a:ea typeface="標楷體" panose="03000509000000000000" pitchFamily="65" charset="-120"/>
              </a:rPr>
              <a:t>)</a:t>
            </a:r>
            <a:r>
              <a:rPr lang="zh-TW" altLang="en-US" sz="2800" dirty="0">
                <a:ea typeface="標楷體" panose="03000509000000000000" pitchFamily="65" charset="-120"/>
              </a:rPr>
              <a:t>                                             </a:t>
            </a:r>
            <a:r>
              <a:rPr lang="en-US" altLang="zh-TW" sz="2800" dirty="0">
                <a:ea typeface="標楷體" panose="03000509000000000000" pitchFamily="65" charset="-120"/>
              </a:rPr>
              <a:t>[4</a:t>
            </a:r>
            <a:r>
              <a:rPr lang="zh-TW" altLang="en-US" sz="2800" dirty="0">
                <a:ea typeface="標楷體" panose="03000509000000000000" pitchFamily="65" charset="-120"/>
              </a:rPr>
              <a:t>分</a:t>
            </a:r>
            <a:r>
              <a:rPr lang="en-US" altLang="zh-TW" sz="2800" dirty="0">
                <a:ea typeface="標楷體" panose="03000509000000000000" pitchFamily="65" charset="-120"/>
              </a:rPr>
              <a:t>]</a:t>
            </a:r>
            <a:endParaRPr lang="zh-TW" altLang="en-US" sz="2800" dirty="0">
              <a:ea typeface="標楷體" panose="03000509000000000000" pitchFamily="65" charset="-120"/>
            </a:endParaRPr>
          </a:p>
        </p:txBody>
      </p:sp>
      <p:cxnSp>
        <p:nvCxnSpPr>
          <p:cNvPr id="3074" name="直接连接符 104">
            <a:extLst>
              <a:ext uri="{FF2B5EF4-FFF2-40B4-BE49-F238E27FC236}">
                <a16:creationId xmlns:a16="http://schemas.microsoft.com/office/drawing/2014/main" id="{4E6DC5BD-05F7-405A-9AFD-152E91BD21B6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-1765300" y="3068638"/>
            <a:ext cx="4465638" cy="144462"/>
          </a:xfrm>
          <a:prstGeom prst="line">
            <a:avLst/>
          </a:prstGeom>
          <a:noFill/>
          <a:ln>
            <a:noFill/>
          </a:ln>
          <a:effectLst>
            <a:outerShdw dist="35921" dir="2700000" algn="ctr" rotWithShape="0">
              <a:srgbClr val="C0C0C0">
                <a:alpha val="79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cxnSp>
      <p:sp>
        <p:nvSpPr>
          <p:cNvPr id="3075" name="Text Box 13">
            <a:extLst>
              <a:ext uri="{FF2B5EF4-FFF2-40B4-BE49-F238E27FC236}">
                <a16:creationId xmlns:a16="http://schemas.microsoft.com/office/drawing/2014/main" id="{1AA28094-388A-4F03-91ED-2CB4EC2B55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1813" y="886792"/>
            <a:ext cx="785653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8001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2573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7145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1717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628900" indent="-3429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086100" indent="-3429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543300" indent="-3429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4000500" indent="-3429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 dirty="0">
                <a:ea typeface="標楷體" panose="03000509000000000000" pitchFamily="65" charset="-120"/>
              </a:rPr>
              <a:t>34.</a:t>
            </a:r>
            <a:r>
              <a:rPr lang="zh-TW" altLang="en-US" sz="2800" u="sng" dirty="0">
                <a:ea typeface="標楷體" panose="03000509000000000000" pitchFamily="65" charset="-120"/>
              </a:rPr>
              <a:t>婷芳</a:t>
            </a:r>
            <a:r>
              <a:rPr lang="zh-TW" altLang="en-US" sz="2800" dirty="0">
                <a:ea typeface="標楷體" panose="03000509000000000000" pitchFamily="65" charset="-120"/>
              </a:rPr>
              <a:t>有</a:t>
            </a:r>
            <a:r>
              <a:rPr lang="en-US" altLang="zh-TW" sz="2800" dirty="0">
                <a:ea typeface="標楷體" panose="03000509000000000000" pitchFamily="65" charset="-120"/>
              </a:rPr>
              <a:t>56</a:t>
            </a:r>
            <a:r>
              <a:rPr lang="zh-TW" altLang="en-US" sz="2800" dirty="0">
                <a:ea typeface="標楷體" panose="03000509000000000000" pitchFamily="65" charset="-120"/>
              </a:rPr>
              <a:t>顆糖果，</a:t>
            </a:r>
            <a:r>
              <a:rPr lang="zh-TW" altLang="en-US" sz="2800" u="sng" dirty="0">
                <a:ea typeface="標楷體" panose="03000509000000000000" pitchFamily="65" charset="-120"/>
              </a:rPr>
              <a:t>麗雯</a:t>
            </a:r>
            <a:r>
              <a:rPr lang="zh-TW" altLang="en-US" sz="2800" dirty="0">
                <a:ea typeface="標楷體" panose="03000509000000000000" pitchFamily="65" charset="-120"/>
              </a:rPr>
              <a:t>有</a:t>
            </a:r>
            <a:r>
              <a:rPr lang="en-US" altLang="zh-TW" sz="2800" dirty="0">
                <a:ea typeface="標楷體" panose="03000509000000000000" pitchFamily="65" charset="-120"/>
              </a:rPr>
              <a:t>48</a:t>
            </a:r>
            <a:r>
              <a:rPr lang="zh-TW" altLang="en-US" sz="2800" dirty="0">
                <a:ea typeface="標楷體" panose="03000509000000000000" pitchFamily="65" charset="-120"/>
              </a:rPr>
              <a:t>顆糖果。</a:t>
            </a:r>
            <a:endParaRPr lang="en-US" altLang="zh-TW" sz="2800" dirty="0">
              <a:ea typeface="標楷體" panose="03000509000000000000" pitchFamily="65" charset="-120"/>
            </a:endParaRPr>
          </a:p>
        </p:txBody>
      </p:sp>
      <p:sp>
        <p:nvSpPr>
          <p:cNvPr id="36" name="Rectangle 6">
            <a:extLst>
              <a:ext uri="{FF2B5EF4-FFF2-40B4-BE49-F238E27FC236}">
                <a16:creationId xmlns:a16="http://schemas.microsoft.com/office/drawing/2014/main" id="{68E4002A-97D1-4D22-8169-AB61DBD1C7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97237" y="3734727"/>
            <a:ext cx="6791113" cy="1982750"/>
          </a:xfrm>
          <a:prstGeom prst="rect">
            <a:avLst/>
          </a:prstGeom>
          <a:solidFill>
            <a:srgbClr val="D1FFB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 marL="88900" indent="41275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909638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317625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725613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1336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90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048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505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9624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 sz="2800" dirty="0">
              <a:ea typeface="標楷體" panose="03000509000000000000" pitchFamily="65" charset="-120"/>
            </a:endParaRPr>
          </a:p>
        </p:txBody>
      </p:sp>
      <p:sp>
        <p:nvSpPr>
          <p:cNvPr id="37" name="Rectangle 7">
            <a:extLst>
              <a:ext uri="{FF2B5EF4-FFF2-40B4-BE49-F238E27FC236}">
                <a16:creationId xmlns:a16="http://schemas.microsoft.com/office/drawing/2014/main" id="{8E9B01D4-9D43-4820-93B1-478C4D9DDB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23728" y="4005064"/>
            <a:ext cx="5328592" cy="1587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ts val="4000"/>
              </a:lnSpc>
            </a:pPr>
            <a:r>
              <a:rPr kumimoji="0"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9</a:t>
            </a:r>
            <a:r>
              <a:rPr kumimoji="0" lang="en-US" altLang="zh-TW" sz="2800" i="1" dirty="0">
                <a:solidFill>
                  <a:srgbClr val="FF0000"/>
                </a:solidFill>
                <a:ea typeface="標楷體" panose="03000509000000000000" pitchFamily="65" charset="-120"/>
              </a:rPr>
              <a:t>k</a:t>
            </a:r>
            <a:r>
              <a:rPr kumimoji="0" lang="zh-TW" altLang="en-US" sz="2800" dirty="0">
                <a:solidFill>
                  <a:srgbClr val="FF0000"/>
                </a:solidFill>
                <a:ea typeface="標楷體" panose="03000509000000000000" pitchFamily="65" charset="-120"/>
              </a:rPr>
              <a:t>＋</a:t>
            </a:r>
            <a:r>
              <a:rPr kumimoji="0"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3 = 48 </a:t>
            </a:r>
            <a:endParaRPr kumimoji="0" lang="zh-TW" altLang="en-US" sz="2800" dirty="0">
              <a:solidFill>
                <a:srgbClr val="FF0000"/>
              </a:solidFill>
              <a:ea typeface="標楷體" panose="03000509000000000000" pitchFamily="65" charset="-120"/>
            </a:endParaRPr>
          </a:p>
          <a:p>
            <a:pPr>
              <a:lnSpc>
                <a:spcPts val="4000"/>
              </a:lnSpc>
            </a:pPr>
            <a:r>
              <a:rPr kumimoji="0"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        </a:t>
            </a:r>
            <a:r>
              <a:rPr kumimoji="0" lang="en-US" altLang="zh-TW" sz="2800" i="1" dirty="0">
                <a:solidFill>
                  <a:srgbClr val="FF0000"/>
                </a:solidFill>
                <a:ea typeface="標楷體" panose="03000509000000000000" pitchFamily="65" charset="-120"/>
              </a:rPr>
              <a:t>k</a:t>
            </a:r>
            <a:r>
              <a:rPr kumimoji="0" lang="zh-TW" altLang="en-US" sz="2800" dirty="0">
                <a:solidFill>
                  <a:srgbClr val="FF0000"/>
                </a:solidFill>
                <a:ea typeface="標楷體" panose="03000509000000000000" pitchFamily="65" charset="-120"/>
              </a:rPr>
              <a:t> </a:t>
            </a:r>
            <a:r>
              <a:rPr kumimoji="0"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= 5 </a:t>
            </a:r>
          </a:p>
          <a:p>
            <a:pPr>
              <a:lnSpc>
                <a:spcPts val="4000"/>
              </a:lnSpc>
            </a:pPr>
            <a:r>
              <a:rPr kumimoji="0" lang="zh-TW" altLang="en-US" sz="2800" dirty="0">
                <a:solidFill>
                  <a:srgbClr val="FF0000"/>
                </a:solidFill>
                <a:ea typeface="標楷體" panose="03000509000000000000" pitchFamily="65" charset="-120"/>
              </a:rPr>
              <a:t>她在首</a:t>
            </a:r>
            <a:r>
              <a:rPr kumimoji="0"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9</a:t>
            </a:r>
            <a:r>
              <a:rPr kumimoji="0" lang="zh-TW" altLang="en-US" sz="2800" dirty="0">
                <a:solidFill>
                  <a:srgbClr val="FF0000"/>
                </a:solidFill>
                <a:ea typeface="標楷體" panose="03000509000000000000" pitchFamily="65" charset="-120"/>
              </a:rPr>
              <a:t>天每天吃去糖果</a:t>
            </a:r>
            <a:r>
              <a:rPr kumimoji="0"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5</a:t>
            </a:r>
            <a:r>
              <a:rPr kumimoji="0" lang="zh-TW" altLang="en-US" sz="2800" dirty="0">
                <a:solidFill>
                  <a:srgbClr val="FF0000"/>
                </a:solidFill>
                <a:ea typeface="標楷體" panose="03000509000000000000" pitchFamily="65" charset="-120"/>
              </a:rPr>
              <a:t>顆。</a:t>
            </a:r>
          </a:p>
        </p:txBody>
      </p:sp>
      <p:sp>
        <p:nvSpPr>
          <p:cNvPr id="3078" name="Text Box 25">
            <a:extLst>
              <a:ext uri="{FF2B5EF4-FFF2-40B4-BE49-F238E27FC236}">
                <a16:creationId xmlns:a16="http://schemas.microsoft.com/office/drawing/2014/main" id="{E72B9AAD-E7C9-43B3-A650-85C9257189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82550"/>
            <a:ext cx="56896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3400" b="1"/>
              <a:t>模擬試卷</a:t>
            </a:r>
            <a:r>
              <a:rPr lang="en-US" altLang="zh-TW" sz="3400" b="1"/>
              <a:t>(</a:t>
            </a:r>
            <a:r>
              <a:rPr lang="zh-TW" altLang="en-US" sz="3400" b="1"/>
              <a:t>二</a:t>
            </a:r>
            <a:r>
              <a:rPr lang="en-US" altLang="zh-TW" sz="3400" b="1"/>
              <a:t>)</a:t>
            </a:r>
          </a:p>
        </p:txBody>
      </p:sp>
      <p:sp>
        <p:nvSpPr>
          <p:cNvPr id="22" name="文本框 21">
            <a:extLst>
              <a:ext uri="{FF2B5EF4-FFF2-40B4-BE49-F238E27FC236}">
                <a16:creationId xmlns:a16="http://schemas.microsoft.com/office/drawing/2014/main" id="{C3D99718-070D-457E-98F0-96528CAC43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39627" y="3269355"/>
            <a:ext cx="62196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ts val="600"/>
              </a:spcAft>
            </a:pPr>
            <a:r>
              <a:rPr kumimoji="0" lang="en-US" altLang="zh-CN" sz="2800" dirty="0">
                <a:solidFill>
                  <a:srgbClr val="0066FF"/>
                </a:solidFill>
                <a:ea typeface="標楷體" panose="03000509000000000000" pitchFamily="65" charset="-120"/>
              </a:rPr>
              <a:t>9</a:t>
            </a:r>
            <a:r>
              <a:rPr kumimoji="0" lang="en-US" altLang="zh-CN" sz="2800" i="1" dirty="0">
                <a:solidFill>
                  <a:srgbClr val="0066FF"/>
                </a:solidFill>
                <a:ea typeface="標楷體" panose="03000509000000000000" pitchFamily="65" charset="-120"/>
              </a:rPr>
              <a:t>k</a:t>
            </a:r>
            <a:endParaRPr lang="en-US" altLang="zh-CN" sz="2800" i="1" dirty="0">
              <a:solidFill>
                <a:srgbClr val="0066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7" name="文本框 26">
            <a:extLst>
              <a:ext uri="{FF2B5EF4-FFF2-40B4-BE49-F238E27FC236}">
                <a16:creationId xmlns:a16="http://schemas.microsoft.com/office/drawing/2014/main" id="{AC4C78AC-B3FA-4B91-99A1-384506DA4D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3294" y="3265468"/>
            <a:ext cx="80635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ts val="600"/>
              </a:spcAft>
            </a:pPr>
            <a:r>
              <a:rPr kumimoji="0" lang="zh-TW" altLang="en-US" sz="2800" dirty="0">
                <a:solidFill>
                  <a:srgbClr val="0066FF"/>
                </a:solidFill>
                <a:ea typeface="標楷體" panose="03000509000000000000" pitchFamily="65" charset="-120"/>
              </a:rPr>
              <a:t>＋</a:t>
            </a:r>
            <a:r>
              <a:rPr kumimoji="0" lang="en-US" altLang="zh-TW" sz="2800" dirty="0">
                <a:solidFill>
                  <a:srgbClr val="0066FF"/>
                </a:solidFill>
                <a:ea typeface="標楷體" panose="03000509000000000000" pitchFamily="65" charset="-120"/>
              </a:rPr>
              <a:t>3</a:t>
            </a:r>
            <a:endParaRPr kumimoji="0" lang="en-US" altLang="zh-CN" sz="2800" dirty="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28" name="Line 48">
            <a:extLst>
              <a:ext uri="{FF2B5EF4-FFF2-40B4-BE49-F238E27FC236}">
                <a16:creationId xmlns:a16="http://schemas.microsoft.com/office/drawing/2014/main" id="{F9172B4D-344D-4C7F-8445-D5EE3D68BEE3}"/>
              </a:ext>
            </a:extLst>
          </p:cNvPr>
          <p:cNvSpPr>
            <a:spLocks noChangeShapeType="1"/>
          </p:cNvSpPr>
          <p:nvPr/>
        </p:nvSpPr>
        <p:spPr bwMode="auto">
          <a:xfrm>
            <a:off x="6300192" y="2132856"/>
            <a:ext cx="1296144" cy="0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 dirty="0"/>
          </a:p>
        </p:txBody>
      </p:sp>
      <p:sp>
        <p:nvSpPr>
          <p:cNvPr id="30" name="Line 48">
            <a:extLst>
              <a:ext uri="{FF2B5EF4-FFF2-40B4-BE49-F238E27FC236}">
                <a16:creationId xmlns:a16="http://schemas.microsoft.com/office/drawing/2014/main" id="{DCFBF585-1D00-42C1-B1BF-34F917708D37}"/>
              </a:ext>
            </a:extLst>
          </p:cNvPr>
          <p:cNvSpPr>
            <a:spLocks noChangeShapeType="1"/>
          </p:cNvSpPr>
          <p:nvPr/>
        </p:nvSpPr>
        <p:spPr bwMode="auto">
          <a:xfrm>
            <a:off x="4067944" y="1410012"/>
            <a:ext cx="2412000" cy="0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 dirty="0"/>
          </a:p>
        </p:txBody>
      </p:sp>
      <p:sp>
        <p:nvSpPr>
          <p:cNvPr id="12" name="Line 48">
            <a:extLst>
              <a:ext uri="{FF2B5EF4-FFF2-40B4-BE49-F238E27FC236}">
                <a16:creationId xmlns:a16="http://schemas.microsoft.com/office/drawing/2014/main" id="{0563FD0E-AE51-42C4-995A-10837AB37195}"/>
              </a:ext>
            </a:extLst>
          </p:cNvPr>
          <p:cNvSpPr>
            <a:spLocks noChangeShapeType="1"/>
          </p:cNvSpPr>
          <p:nvPr/>
        </p:nvSpPr>
        <p:spPr bwMode="auto">
          <a:xfrm>
            <a:off x="1619672" y="2585215"/>
            <a:ext cx="1872208" cy="0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 dirty="0"/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39764022-5D68-4BC4-A1A2-6ABCFC8CD0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40698" y="3265468"/>
            <a:ext cx="110882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ts val="600"/>
              </a:spcAft>
            </a:pPr>
            <a:r>
              <a:rPr kumimoji="0" lang="en-US" altLang="zh-TW" sz="2800" dirty="0">
                <a:solidFill>
                  <a:srgbClr val="0066FF"/>
                </a:solidFill>
                <a:ea typeface="標楷體" panose="03000509000000000000" pitchFamily="65" charset="-120"/>
              </a:rPr>
              <a:t>= 48</a:t>
            </a:r>
            <a:endParaRPr kumimoji="0" lang="en-US" altLang="zh-CN" sz="2800" dirty="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14" name="Line 48">
            <a:extLst>
              <a:ext uri="{FF2B5EF4-FFF2-40B4-BE49-F238E27FC236}">
                <a16:creationId xmlns:a16="http://schemas.microsoft.com/office/drawing/2014/main" id="{39B8738B-7772-46AF-A8A8-03CD692F90AC}"/>
              </a:ext>
            </a:extLst>
          </p:cNvPr>
          <p:cNvSpPr>
            <a:spLocks noChangeShapeType="1"/>
          </p:cNvSpPr>
          <p:nvPr/>
        </p:nvSpPr>
        <p:spPr bwMode="auto">
          <a:xfrm>
            <a:off x="4021350" y="2585215"/>
            <a:ext cx="3791010" cy="0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 dirty="0"/>
          </a:p>
        </p:txBody>
      </p:sp>
      <p:sp>
        <p:nvSpPr>
          <p:cNvPr id="15" name="Line 48">
            <a:extLst>
              <a:ext uri="{FF2B5EF4-FFF2-40B4-BE49-F238E27FC236}">
                <a16:creationId xmlns:a16="http://schemas.microsoft.com/office/drawing/2014/main" id="{F3055B3D-D23F-474D-BE3A-0E21F76D3A28}"/>
              </a:ext>
            </a:extLst>
          </p:cNvPr>
          <p:cNvSpPr>
            <a:spLocks noChangeShapeType="1"/>
          </p:cNvSpPr>
          <p:nvPr/>
        </p:nvSpPr>
        <p:spPr bwMode="auto">
          <a:xfrm>
            <a:off x="3097251" y="2110341"/>
            <a:ext cx="2884752" cy="0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151976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37" grpId="0"/>
      <p:bldP spid="22" grpId="0"/>
      <p:bldP spid="22" grpId="1"/>
      <p:bldP spid="27" grpId="0"/>
      <p:bldP spid="27" grpId="1"/>
      <p:bldP spid="28" grpId="0" animBg="1"/>
      <p:bldP spid="30" grpId="0" animBg="1"/>
      <p:bldP spid="12" grpId="0" animBg="1"/>
      <p:bldP spid="13" grpId="0"/>
      <p:bldP spid="13" grpId="1"/>
      <p:bldP spid="14" grpId="0" animBg="1"/>
      <p:bldP spid="15" grpId="0" animBg="1"/>
    </p:bldLst>
  </p:timing>
</p:sld>
</file>

<file path=ppt/theme/theme1.xml><?xml version="1.0" encoding="utf-8"?>
<a:theme xmlns:a="http://schemas.openxmlformats.org/drawingml/2006/main" name="1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1">
                    <a:gamma/>
                    <a:shade val="60000"/>
                    <a:invGamma/>
                  </a:schemeClr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alt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新細明體" panose="02020500000000000000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1">
                    <a:gamma/>
                    <a:shade val="60000"/>
                    <a:invGamma/>
                  </a:schemeClr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alt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新細明體" panose="02020500000000000000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3924</TotalTime>
  <Words>203</Words>
  <Application>Microsoft Office PowerPoint</Application>
  <PresentationFormat>全屏显示(4:3)</PresentationFormat>
  <Paragraphs>22</Paragraphs>
  <Slides>2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6" baseType="lpstr">
      <vt:lpstr>標楷體</vt:lpstr>
      <vt:lpstr>Arial</vt:lpstr>
      <vt:lpstr>Calibri</vt:lpstr>
      <vt:lpstr>1_預設簡報設計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ice.gao</dc:creator>
  <cp:lastModifiedBy>Nancy Zhang</cp:lastModifiedBy>
  <cp:revision>510</cp:revision>
  <dcterms:modified xsi:type="dcterms:W3CDTF">2023-07-07T04:07:46Z</dcterms:modified>
</cp:coreProperties>
</file>