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C9E125A-AD26-3D8E-3C93-0FB01022A7C7}"/>
              </a:ext>
            </a:extLst>
          </p:cNvPr>
          <p:cNvSpPr/>
          <p:nvPr/>
        </p:nvSpPr>
        <p:spPr>
          <a:xfrm>
            <a:off x="6145513" y="1114925"/>
            <a:ext cx="1122362" cy="3810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BFD0A0E-EF80-EAAB-C20D-D5E194397FEE}"/>
              </a:ext>
            </a:extLst>
          </p:cNvPr>
          <p:cNvSpPr/>
          <p:nvPr/>
        </p:nvSpPr>
        <p:spPr>
          <a:xfrm>
            <a:off x="5489875" y="1114925"/>
            <a:ext cx="1778000" cy="38100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0844704-C461-E297-A231-42EA714012EC}"/>
              </a:ext>
            </a:extLst>
          </p:cNvPr>
          <p:cNvSpPr/>
          <p:nvPr/>
        </p:nvSpPr>
        <p:spPr>
          <a:xfrm>
            <a:off x="4367814" y="1121275"/>
            <a:ext cx="742649" cy="3810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17B5D26-FDC9-5AC0-4DA4-140E3552218B}"/>
              </a:ext>
            </a:extLst>
          </p:cNvPr>
          <p:cNvSpPr/>
          <p:nvPr/>
        </p:nvSpPr>
        <p:spPr>
          <a:xfrm>
            <a:off x="2728913" y="4021537"/>
            <a:ext cx="700087" cy="38100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17B2F99-3F10-1C4D-E50E-F510C44D2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01" y="1027613"/>
            <a:ext cx="79232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在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80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190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之間，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18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的最小和最大的倍數相差多少？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13FB7E5-E4D4-6ACC-52D6-8844437F5B2B}"/>
              </a:ext>
            </a:extLst>
          </p:cNvPr>
          <p:cNvSpPr/>
          <p:nvPr/>
        </p:nvSpPr>
        <p:spPr>
          <a:xfrm>
            <a:off x="5730875" y="3521474"/>
            <a:ext cx="473075" cy="3810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C96F5151-AC73-5376-3AB6-1A64178A3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875" y="1967413"/>
            <a:ext cx="576392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36000"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A. 110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B.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108 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90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  D.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70 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9" name="Text Box 218">
            <a:extLst>
              <a:ext uri="{FF2B5EF4-FFF2-40B4-BE49-F238E27FC236}">
                <a16:creationId xmlns:a16="http://schemas.microsoft.com/office/drawing/2014/main" id="{9228FD53-E3D3-26F3-AF6F-40E35A708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Line 27">
            <a:extLst>
              <a:ext uri="{FF2B5EF4-FFF2-40B4-BE49-F238E27FC236}">
                <a16:creationId xmlns:a16="http://schemas.microsoft.com/office/drawing/2014/main" id="{805CB74B-D738-639A-E225-32DFF74EC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886325" y="1521225"/>
            <a:ext cx="2376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Oval 12">
            <a:extLst>
              <a:ext uri="{FF2B5EF4-FFF2-40B4-BE49-F238E27FC236}">
                <a16:creationId xmlns:a16="http://schemas.microsoft.com/office/drawing/2014/main" id="{575487EB-663D-4E11-D539-BA9FBF66D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8509" y="2545731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094A1EA9-3C1C-D6B5-2204-4AF686F3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409" y="2575893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" name="文本框 1">
            <a:extLst>
              <a:ext uri="{FF2B5EF4-FFF2-40B4-BE49-F238E27FC236}">
                <a16:creationId xmlns:a16="http://schemas.microsoft.com/office/drawing/2014/main" id="{6DBDBA68-1210-C921-5F62-46A75C7B7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88" y="3443687"/>
            <a:ext cx="7923212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的倍數是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198⋯⋯</a:t>
            </a:r>
          </a:p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相差：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180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90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90</a:t>
            </a:r>
            <a:endParaRPr lang="en-US" altLang="zh-CN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A72805E-FEFB-05C7-2139-F9DF029FE897}"/>
              </a:ext>
            </a:extLst>
          </p:cNvPr>
          <p:cNvSpPr/>
          <p:nvPr/>
        </p:nvSpPr>
        <p:spPr>
          <a:xfrm>
            <a:off x="5690588" y="3437878"/>
            <a:ext cx="2725336" cy="53975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D8F37B-DC49-AEDA-3517-D0B67E69AD85}"/>
              </a:ext>
            </a:extLst>
          </p:cNvPr>
          <p:cNvSpPr/>
          <p:nvPr/>
        </p:nvSpPr>
        <p:spPr>
          <a:xfrm>
            <a:off x="774167" y="3924406"/>
            <a:ext cx="2725336" cy="53975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  <p:bldP spid="12" grpId="0"/>
      <p:bldP spid="13" grpId="0" uiExpand="1" build="allAtOnce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</Words>
  <Application>Microsoft Office PowerPoint</Application>
  <PresentationFormat>全屏显示(4:3)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2022-08-08T07:51:51Z</dcterms:created>
  <dcterms:modified xsi:type="dcterms:W3CDTF">2022-08-08T07:52:25Z</dcterms:modified>
</cp:coreProperties>
</file>