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B9CA5-C87B-49C6-91B6-816359BA78F8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0B726-64D4-4D21-A4F2-23AFCD4A32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39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00B726-64D4-4D21-A4F2-23AFCD4A32CE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6278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231EC167-0BD1-D9BD-38B0-E23C30F63B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3" y="974725"/>
            <a:ext cx="8218487" cy="321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13.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早上，爺爺把一張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$100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鈔票放入錢包，然後他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defTabSz="914400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在便利店以現金付款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$56.8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，他的錢包裏還餘下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defTabSz="914400"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$62.3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。爺爺的錢包在早上放入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$100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前有款項多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defTabSz="914400" fontAlgn="base">
              <a:spcBef>
                <a:spcPct val="0"/>
              </a:spcBef>
              <a:spcAft>
                <a:spcPts val="1200"/>
              </a:spcAft>
              <a:defRPr/>
            </a:pP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少？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marL="457200" indent="115888" defTabSz="914400" fontAlgn="base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A. $8.1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                   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B. $19.1</a:t>
            </a:r>
          </a:p>
          <a:p>
            <a:pPr indent="217488" defTabSz="914400" fontAlgn="base"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C. $37.7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                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D. $43.2</a:t>
            </a:r>
          </a:p>
        </p:txBody>
      </p:sp>
      <p:sp>
        <p:nvSpPr>
          <p:cNvPr id="3" name="Text Box 218">
            <a:extLst>
              <a:ext uri="{FF2B5EF4-FFF2-40B4-BE49-F238E27FC236}">
                <a16:creationId xmlns:a16="http://schemas.microsoft.com/office/drawing/2014/main" id="{A81C34F8-782F-F496-968D-1F8C61272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zh-TW" altLang="en-US" sz="3400" b="1" dirty="0">
                <a:solidFill>
                  <a:srgbClr val="000000"/>
                </a:solidFill>
                <a:latin typeface="Arial" panose="020B0604020202020204" pitchFamily="34" charset="0"/>
              </a:rPr>
              <a:t>模擬試卷</a:t>
            </a:r>
            <a:r>
              <a:rPr lang="zh-CN" altLang="en-US" sz="3400" b="1" dirty="0">
                <a:solidFill>
                  <a:srgbClr val="000000"/>
                </a:solidFill>
                <a:latin typeface="Arial" panose="020B0604020202020204" pitchFamily="34" charset="0"/>
              </a:rPr>
              <a:t>三</a:t>
            </a:r>
            <a:endParaRPr lang="en-US" altLang="zh-TW" sz="3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Picture 120">
            <a:extLst>
              <a:ext uri="{FF2B5EF4-FFF2-40B4-BE49-F238E27FC236}">
                <a16:creationId xmlns:a16="http://schemas.microsoft.com/office/drawing/2014/main" id="{225382B2-9E1B-387F-2F7A-6B532673F8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662363"/>
            <a:ext cx="5715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7">
            <a:extLst>
              <a:ext uri="{FF2B5EF4-FFF2-40B4-BE49-F238E27FC236}">
                <a16:creationId xmlns:a16="http://schemas.microsoft.com/office/drawing/2014/main" id="{7CA4BBBD-F592-3212-361C-96B93F517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5253" y="3666478"/>
            <a:ext cx="431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</a:rPr>
              <a:t>B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0BE166E-D907-0A80-48FC-5634D2A9A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175" y="4849813"/>
            <a:ext cx="8218488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放入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$100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前有款項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放入後的款項－放入的款項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" name="Line 159">
            <a:extLst>
              <a:ext uri="{FF2B5EF4-FFF2-40B4-BE49-F238E27FC236}">
                <a16:creationId xmlns:a16="http://schemas.microsoft.com/office/drawing/2014/main" id="{6A66C3D7-E93A-BAD6-8DFE-32D517E2F6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5888" y="1976438"/>
            <a:ext cx="7112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8" name="Line 159">
            <a:extLst>
              <a:ext uri="{FF2B5EF4-FFF2-40B4-BE49-F238E27FC236}">
                <a16:creationId xmlns:a16="http://schemas.microsoft.com/office/drawing/2014/main" id="{ECC7AB71-159F-604C-C24F-8D39F35605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0325" y="1962150"/>
            <a:ext cx="2676525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9" name="Line 159">
            <a:extLst>
              <a:ext uri="{FF2B5EF4-FFF2-40B4-BE49-F238E27FC236}">
                <a16:creationId xmlns:a16="http://schemas.microsoft.com/office/drawing/2014/main" id="{A076C87F-C829-F9BB-9715-F20CA258BF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0300" y="2447925"/>
            <a:ext cx="9144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" name="Line 159">
            <a:extLst>
              <a:ext uri="{FF2B5EF4-FFF2-40B4-BE49-F238E27FC236}">
                <a16:creationId xmlns:a16="http://schemas.microsoft.com/office/drawing/2014/main" id="{E2FE00CE-77C2-D663-04F8-FF42791E8F1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1000" y="1481138"/>
            <a:ext cx="4024313" cy="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0DF49552-4F48-F1A7-FD0A-BEEA176BB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925" y="4262438"/>
            <a:ext cx="4643438" cy="481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放入</a:t>
            </a:r>
            <a:r>
              <a:rPr lang="en-US" altLang="zh-TW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$100</a:t>
            </a:r>
            <a:r>
              <a:rPr lang="zh-TW" altLang="en-US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後有</a:t>
            </a:r>
            <a:r>
              <a:rPr lang="en-US" altLang="zh-TW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$(56.8</a:t>
            </a:r>
            <a:r>
              <a:rPr lang="zh-TW" altLang="en-US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62.3)</a:t>
            </a:r>
            <a:r>
              <a:rPr lang="zh-TW" altLang="en-US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 </a:t>
            </a:r>
            <a:endParaRPr lang="en-US" altLang="zh-TW" sz="280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0890E505-BA4E-0DE8-1905-D3D08D96A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4699" y="5312188"/>
            <a:ext cx="4029075" cy="94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44500" indent="-4445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 56.8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62.3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100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defTabSz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$19.1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3" name="Line 159">
            <a:extLst>
              <a:ext uri="{FF2B5EF4-FFF2-40B4-BE49-F238E27FC236}">
                <a16:creationId xmlns:a16="http://schemas.microsoft.com/office/drawing/2014/main" id="{52799F34-D323-A89B-A530-25A824D9CF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1435" y="4715214"/>
            <a:ext cx="4392000" cy="0"/>
          </a:xfrm>
          <a:prstGeom prst="line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8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75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5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11" grpId="0"/>
      <p:bldP spid="11" grpId="1"/>
      <p:bldP spid="12" grpId="0" build="allAtOnce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127</Words>
  <Application>Microsoft Office PowerPoint</Application>
  <PresentationFormat>全屏显示(4:3)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Arial</vt:lpstr>
      <vt:lpstr>Calibri</vt:lpstr>
      <vt:lpstr>Calibri Light</vt:lpstr>
      <vt:lpstr>Times New Roman</vt:lpstr>
      <vt:lpstr>Office 佈景主題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2022-08-08T08:04:03Z</dcterms:created>
  <dcterms:modified xsi:type="dcterms:W3CDTF">2022-08-08T08:05:16Z</dcterms:modified>
</cp:coreProperties>
</file>