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030A0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3" autoAdjust="0"/>
    <p:restoredTop sz="94614" autoAdjust="0"/>
  </p:normalViewPr>
  <p:slideViewPr>
    <p:cSldViewPr>
      <p:cViewPr varScale="1">
        <p:scale>
          <a:sx n="68" d="100"/>
          <a:sy n="68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3B3B165-1313-4637-B59B-551FF93BDD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D522F8E-0809-4D9E-8583-7DEC191079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CA21BE3-FFFD-4A5C-B819-3F7FAD4CDD09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BD3C84E-6AB3-4D8B-BAB7-C82FB26C94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E27B648E-6A0E-4FBE-8F02-9F1B6D799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3FB16F-F3B0-4091-B83B-D6BC447F51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FB4547-E653-4B2E-9C56-D815E1D79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D665201-21B3-42FD-820F-DE320BBFCC0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54D407E-FC39-4A0A-AA85-A9EC35C93E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808DE45-F06C-4AFA-ACF4-D8A200576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D0E55B-0012-4F8A-A2D4-9BF3967C2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32F9632-44E7-4CCC-9DF9-345FC869A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0328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450856-CDC8-4EAA-8DE2-6643F55CA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F1A468-1B88-4F22-B31C-AB4201E96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71759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E3DC464-BC3B-41CE-8890-386FBB092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B8A19C-4B32-4C1D-AC5F-3BD745299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8246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00D797-83C0-4072-BBA7-005FF283F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BCCC46-2104-4BB3-8056-FD53DA83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2053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3F3B13-B085-4EDA-A593-B943952F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8C40A4-0AD9-416C-8BB0-151608C99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4285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BEE0DA-D430-4D53-8F91-90111E4F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C10705-D9A7-4FAE-8D7D-FE41C5B4A3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0BA290-1F7E-48C8-B2D0-522701C1D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3485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8802A3-1B94-4CF3-9E3A-0C11DA6E5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273D55A-453A-4CE9-9D48-791B76F10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CF722E6-9819-45BF-BD01-FAE2A1AD6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8276285-EA89-41F7-B803-759B41EB7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CCE12F9-821A-41B3-97D1-FD13BA856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8709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F7E2B9-C97B-48B0-9D69-F7E6B038E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06734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26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9CABDB-8963-45BE-B808-614360F32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AB44BE-F585-494C-9113-21981897B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5360B1-76D2-428F-BE33-D17317EE5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8396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8497DA-1111-4149-A0A6-F078AF65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434A35B-FABA-4FD4-8D54-86DBAECAA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957DCD-A39E-4B67-B0B1-5D07AC44D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6924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2AF97B6-B869-438C-B405-6775EB80D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5D09A1F-EC9A-4B86-9C65-9AA70CF213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椭圆 32">
            <a:extLst>
              <a:ext uri="{FF2B5EF4-FFF2-40B4-BE49-F238E27FC236}">
                <a16:creationId xmlns:a16="http://schemas.microsoft.com/office/drawing/2014/main" id="{D0966AB1-39A5-4BE6-82BA-C0BDBC108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0013" y="5713413"/>
            <a:ext cx="142875" cy="144462"/>
          </a:xfrm>
          <a:prstGeom prst="ellipse">
            <a:avLst/>
          </a:prstGeom>
          <a:solidFill>
            <a:srgbClr val="0066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5" name="椭圆 34">
            <a:extLst>
              <a:ext uri="{FF2B5EF4-FFF2-40B4-BE49-F238E27FC236}">
                <a16:creationId xmlns:a16="http://schemas.microsoft.com/office/drawing/2014/main" id="{8938EA7E-F07C-4754-A861-B642314C9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0488" y="3875088"/>
            <a:ext cx="142875" cy="144462"/>
          </a:xfrm>
          <a:prstGeom prst="ellipse">
            <a:avLst/>
          </a:prstGeom>
          <a:solidFill>
            <a:srgbClr val="0066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6" name="Text Box 75">
            <a:extLst>
              <a:ext uri="{FF2B5EF4-FFF2-40B4-BE49-F238E27FC236}">
                <a16:creationId xmlns:a16="http://schemas.microsoft.com/office/drawing/2014/main" id="{7D22C424-E307-410A-954A-2AFA1ADAC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1012825"/>
            <a:ext cx="7961313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17. </a:t>
            </a:r>
            <a:r>
              <a:rPr lang="zh-CN" altLang="en-US" sz="2800" u="sng" dirty="0">
                <a:ea typeface="標楷體" panose="03000509000000000000" pitchFamily="65" charset="-120"/>
              </a:rPr>
              <a:t>家文</a:t>
            </a:r>
            <a:r>
              <a:rPr lang="zh-CN" altLang="en-US" sz="2800" dirty="0">
                <a:ea typeface="標楷體" panose="03000509000000000000" pitchFamily="65" charset="-120"/>
              </a:rPr>
              <a:t>向東走了</a:t>
            </a:r>
            <a:r>
              <a:rPr lang="en-US" altLang="zh-CN" sz="2800" dirty="0">
                <a:ea typeface="標楷體" panose="03000509000000000000" pitchFamily="65" charset="-120"/>
              </a:rPr>
              <a:t>200m</a:t>
            </a:r>
            <a:r>
              <a:rPr lang="zh-TW" altLang="en-US" sz="2800" dirty="0">
                <a:ea typeface="標楷體" panose="03000509000000000000" pitchFamily="65" charset="-120"/>
              </a:rPr>
              <a:t>後，再向南走了</a:t>
            </a:r>
            <a:r>
              <a:rPr lang="en-US" altLang="zh-TW" sz="2800" dirty="0">
                <a:ea typeface="標楷體" panose="03000509000000000000" pitchFamily="65" charset="-120"/>
              </a:rPr>
              <a:t>200m</a:t>
            </a:r>
            <a:r>
              <a:rPr lang="zh-TW" altLang="en-US" sz="2800" dirty="0">
                <a:ea typeface="標楷體" panose="03000509000000000000" pitchFamily="65" charset="-120"/>
              </a:rPr>
              <a:t>。　　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　　 他想以最短的路線返回起點，應該往哪一個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方向走？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 A. </a:t>
            </a:r>
            <a:r>
              <a:rPr lang="zh-TW" altLang="en-US" sz="2800" dirty="0">
                <a:ea typeface="標楷體" panose="03000509000000000000" pitchFamily="65" charset="-120"/>
              </a:rPr>
              <a:t>東</a:t>
            </a:r>
            <a:r>
              <a:rPr lang="en-US" altLang="zh-TW" sz="2800" dirty="0">
                <a:ea typeface="標楷體" panose="03000509000000000000" pitchFamily="65" charset="-120"/>
              </a:rPr>
              <a:t>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</a:t>
            </a: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南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東南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</a:t>
            </a: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西北</a:t>
            </a:r>
            <a:endParaRPr lang="en-US" altLang="zh-TW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2D8A8E37-C19C-447E-8F6A-3DB71BCB9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425" y="378904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2401704-1392-4F85-80C4-F84D0C8F8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8425" y="3820790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9" name="Text Box 52">
            <a:extLst>
              <a:ext uri="{FF2B5EF4-FFF2-40B4-BE49-F238E27FC236}">
                <a16:creationId xmlns:a16="http://schemas.microsoft.com/office/drawing/2014/main" id="{30D7048A-F041-48CF-B718-22D3D11CB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BF26C662-7BEE-48DB-8F55-665818C15180}"/>
              </a:ext>
            </a:extLst>
          </p:cNvPr>
          <p:cNvGrpSpPr>
            <a:grpSpLocks/>
          </p:cNvGrpSpPr>
          <p:nvPr/>
        </p:nvGrpSpPr>
        <p:grpSpPr bwMode="auto">
          <a:xfrm>
            <a:off x="3832225" y="2185988"/>
            <a:ext cx="1581150" cy="2971800"/>
            <a:chOff x="3851919" y="2172005"/>
            <a:chExt cx="1581203" cy="2971493"/>
          </a:xfrm>
        </p:grpSpPr>
        <p:grpSp>
          <p:nvGrpSpPr>
            <p:cNvPr id="3093" name="组合 3">
              <a:extLst>
                <a:ext uri="{FF2B5EF4-FFF2-40B4-BE49-F238E27FC236}">
                  <a16:creationId xmlns:a16="http://schemas.microsoft.com/office/drawing/2014/main" id="{9690E3C9-A6FA-462C-8810-8997D64366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1919" y="2695226"/>
              <a:ext cx="1581203" cy="2448272"/>
              <a:chOff x="4779019" y="2771883"/>
              <a:chExt cx="1581203" cy="2448272"/>
            </a:xfrm>
          </p:grpSpPr>
          <p:sp>
            <p:nvSpPr>
              <p:cNvPr id="3095" name="Line 50">
                <a:extLst>
                  <a:ext uri="{FF2B5EF4-FFF2-40B4-BE49-F238E27FC236}">
                    <a16:creationId xmlns:a16="http://schemas.microsoft.com/office/drawing/2014/main" id="{7FA9FE06-AEFF-4DA2-9118-018CD8A22C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79019" y="4005064"/>
                <a:ext cx="1581203" cy="0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3D99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6" name="Line 50">
                <a:extLst>
                  <a:ext uri="{FF2B5EF4-FFF2-40B4-BE49-F238E27FC236}">
                    <a16:creationId xmlns:a16="http://schemas.microsoft.com/office/drawing/2014/main" id="{D4F4B7D3-8341-48A4-9311-42F498944B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355977" y="3996019"/>
                <a:ext cx="2448272" cy="0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3D99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094" name="文本框 2">
              <a:extLst>
                <a:ext uri="{FF2B5EF4-FFF2-40B4-BE49-F238E27FC236}">
                  <a16:creationId xmlns:a16="http://schemas.microsoft.com/office/drawing/2014/main" id="{A41BCF7B-B62C-4939-B848-F9A0E8EB5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559" y="2172005"/>
              <a:ext cx="64807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>
                  <a:solidFill>
                    <a:srgbClr val="0066FF"/>
                  </a:solidFill>
                </a:rPr>
                <a:t>N</a:t>
              </a:r>
              <a:endParaRPr lang="zh-CN" altLang="en-US" sz="2800">
                <a:solidFill>
                  <a:srgbClr val="0066FF"/>
                </a:solidFill>
              </a:endParaRPr>
            </a:p>
          </p:txBody>
        </p:sp>
      </p:grpSp>
      <p:sp>
        <p:nvSpPr>
          <p:cNvPr id="5" name="椭圆 4">
            <a:extLst>
              <a:ext uri="{FF2B5EF4-FFF2-40B4-BE49-F238E27FC236}">
                <a16:creationId xmlns:a16="http://schemas.microsoft.com/office/drawing/2014/main" id="{3F2A286C-2D47-4CE9-9C76-75F63247A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3835400"/>
            <a:ext cx="142875" cy="142875"/>
          </a:xfrm>
          <a:prstGeom prst="ellipse">
            <a:avLst/>
          </a:prstGeom>
          <a:solidFill>
            <a:srgbClr val="0066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668E7CB4-593B-45AD-9694-5A43B9FC2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5" y="3405188"/>
            <a:ext cx="955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起點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D94D8805-DA67-4EC0-9698-E5B12E0C2E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52963" y="3940175"/>
            <a:ext cx="1885950" cy="0"/>
          </a:xfrm>
          <a:prstGeom prst="line">
            <a:avLst/>
          </a:prstGeom>
          <a:noFill/>
          <a:ln w="28575" algn="ctr">
            <a:solidFill>
              <a:srgbClr val="7030A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D718CE6B-3FFD-416A-8497-6DDF3C785846}"/>
              </a:ext>
            </a:extLst>
          </p:cNvPr>
          <p:cNvCxnSpPr>
            <a:cxnSpLocks/>
          </p:cNvCxnSpPr>
          <p:nvPr/>
        </p:nvCxnSpPr>
        <p:spPr bwMode="auto">
          <a:xfrm rot="-5400000">
            <a:off x="5576888" y="4872038"/>
            <a:ext cx="1885950" cy="0"/>
          </a:xfrm>
          <a:prstGeom prst="line">
            <a:avLst/>
          </a:prstGeom>
          <a:noFill/>
          <a:ln w="28575" algn="ctr">
            <a:solidFill>
              <a:srgbClr val="7030A0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617B3C0A-AE72-4358-A697-F8C7DE7EA51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652963" y="3937000"/>
            <a:ext cx="1885950" cy="1885950"/>
          </a:xfrm>
          <a:prstGeom prst="line">
            <a:avLst/>
          </a:prstGeom>
          <a:noFill/>
          <a:ln w="28575" algn="ctr">
            <a:solidFill>
              <a:srgbClr val="7030A0"/>
            </a:solidFill>
            <a:prstDash val="dash"/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B48A51C1-E740-4472-947A-769CF8464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050" y="3414713"/>
            <a:ext cx="1312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200m</a:t>
            </a:r>
            <a:endParaRPr lang="zh-CN" altLang="en-US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0F9EA37B-7B78-4F25-A86C-BD3EB44AE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8913" y="4506913"/>
            <a:ext cx="1201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200m</a:t>
            </a:r>
            <a:endParaRPr lang="zh-CN" altLang="en-US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8C9618A4-5372-425B-AA86-659DFAB86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225" y="5413375"/>
            <a:ext cx="1200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家文</a:t>
            </a:r>
            <a:endParaRPr lang="zh-CN" altLang="en-US" sz="2800" u="sng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Line 50">
            <a:extLst>
              <a:ext uri="{FF2B5EF4-FFF2-40B4-BE49-F238E27FC236}">
                <a16:creationId xmlns:a16="http://schemas.microsoft.com/office/drawing/2014/main" id="{07A806F3-D514-414E-8DC8-A887FD2C6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1484313"/>
            <a:ext cx="233362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Line 50">
            <a:extLst>
              <a:ext uri="{FF2B5EF4-FFF2-40B4-BE49-F238E27FC236}">
                <a16:creationId xmlns:a16="http://schemas.microsoft.com/office/drawing/2014/main" id="{9480E545-8C4E-47C5-A67A-5DEE188F9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6638" y="1484313"/>
            <a:ext cx="274955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B8C757CF-2A21-4955-A686-A4D943CEB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5363" y="4762500"/>
            <a:ext cx="1201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西北</a:t>
            </a:r>
          </a:p>
        </p:txBody>
      </p:sp>
      <p:sp>
        <p:nvSpPr>
          <p:cNvPr id="40" name="Line 50">
            <a:extLst>
              <a:ext uri="{FF2B5EF4-FFF2-40B4-BE49-F238E27FC236}">
                <a16:creationId xmlns:a16="http://schemas.microsoft.com/office/drawing/2014/main" id="{C5813F6A-50BE-45B5-811D-FCB704E15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1947863"/>
            <a:ext cx="359727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5" grpId="0" animBg="1"/>
      <p:bldP spid="35" grpId="1" animBg="1"/>
      <p:bldP spid="27" grpId="0"/>
      <p:bldP spid="5" grpId="0" animBg="1"/>
      <p:bldP spid="5" grpId="1" animBg="1"/>
      <p:bldP spid="25" grpId="0"/>
      <p:bldP spid="25" grpId="1"/>
      <p:bldP spid="31" grpId="0"/>
      <p:bldP spid="31" grpId="1"/>
      <p:bldP spid="32" grpId="0"/>
      <p:bldP spid="32" grpId="1"/>
      <p:bldP spid="34" grpId="0"/>
      <p:bldP spid="34" grpId="1"/>
      <p:bldP spid="39" grpId="0"/>
      <p:bldP spid="3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3829</TotalTime>
  <Words>81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標楷體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482</cp:revision>
  <dcterms:modified xsi:type="dcterms:W3CDTF">2023-07-07T05:44:45Z</dcterms:modified>
</cp:coreProperties>
</file>