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030A0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3" autoAdjust="0"/>
    <p:restoredTop sz="94614" autoAdjust="0"/>
  </p:normalViewPr>
  <p:slideViewPr>
    <p:cSldViewPr>
      <p:cViewPr varScale="1">
        <p:scale>
          <a:sx n="68" d="100"/>
          <a:sy n="68" d="100"/>
        </p:scale>
        <p:origin x="150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D3B3B165-1313-4637-B59B-551FF93BDD0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D522F8E-0809-4D9E-8583-7DEC1910796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EEFD5475-47C7-40D3-9392-7D8AEF2E2282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0BD3C84E-6AB3-4D8B-BAB7-C82FB26C94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E27B648E-6A0E-4FBE-8F02-9F1B6D7997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43FB16F-F3B0-4091-B83B-D6BC447F51D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1FB4547-E653-4B2E-9C56-D815E1D7985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24444EB-BBB2-41CB-AC9A-EE0B4226649C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82ECEE89-E139-4A4F-95D5-DBF69E05B08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27643D0B-B8B1-4564-8B87-333C45A3F66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D0E55B-0012-4F8A-A2D4-9BF3967C26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32F9632-44E7-4CCC-9DF9-345FC869A3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154439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450856-CDC8-4EAA-8DE2-6643F55CA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D6F1A468-1B88-4F22-B31C-AB4201E96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5264912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2E3DC464-BC3B-41CE-8890-386FBB092E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A0B8A19C-4B32-4C1D-AC5F-3BD7452997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80958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B00D797-83C0-4072-BBA7-005FF283F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4BCCC46-2104-4BB3-8056-FD53DA839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4041996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13F3B13-B085-4EDA-A593-B943952FD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118C40A4-0AD9-416C-8BB0-151608C993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309900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BEE0DA-D430-4D53-8F91-90111E4F8D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C10705-D9A7-4FAE-8D7D-FE41C5B4A3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600BA290-1F7E-48C8-B2D0-522701C1D2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581511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98802A3-1B94-4CF3-9E3A-0C11DA6E54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0273D55A-453A-4CE9-9D48-791B76F109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CF722E6-9819-45BF-BD01-FAE2A1AD6F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8276285-EA89-41F7-B803-759B41EB70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6CCE12F9-821A-41B3-97D1-FD13BA8564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</p:spTree>
    <p:extLst>
      <p:ext uri="{BB962C8B-B14F-4D97-AF65-F5344CB8AC3E}">
        <p14:creationId xmlns:p14="http://schemas.microsoft.com/office/powerpoint/2010/main" val="3942108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5F7E2B9-C97B-48B0-9D69-F7E6B038ED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586258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9720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D9CABDB-8963-45BE-B808-614360F32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AAB44BE-F585-494C-9113-21981897BE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55360B1-76D2-428F-BE33-D17317EE51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1692446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8497DA-1111-4149-A0A6-F078AF65A0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8434A35B-FABA-4FD4-8D54-86DBAECAA7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65957DCD-A39E-4B67-B0B1-5D07AC44D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</p:spTree>
    <p:extLst>
      <p:ext uri="{BB962C8B-B14F-4D97-AF65-F5344CB8AC3E}">
        <p14:creationId xmlns:p14="http://schemas.microsoft.com/office/powerpoint/2010/main" val="810614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81718B3F-EEE2-4DDF-BB6D-D772565503F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91553D70-9DC4-443B-A675-B8435EBBD2F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新細明體" panose="02020500000000000000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75">
            <a:extLst>
              <a:ext uri="{FF2B5EF4-FFF2-40B4-BE49-F238E27FC236}">
                <a16:creationId xmlns:a16="http://schemas.microsoft.com/office/drawing/2014/main" id="{3FAE154C-06D9-4BDD-A32C-BAC9E228C6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325" y="1012825"/>
            <a:ext cx="7961313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622300" indent="-6223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18. </a:t>
            </a:r>
            <a:r>
              <a:rPr lang="zh-CN" altLang="en-US" sz="2800" dirty="0">
                <a:ea typeface="標楷體" panose="03000509000000000000" pitchFamily="65" charset="-120"/>
              </a:rPr>
              <a:t>四個大小相同的直角三角形</a:t>
            </a:r>
            <a:r>
              <a:rPr lang="zh-CN" altLang="en-US" sz="2800" b="1" u="sng" dirty="0">
                <a:ea typeface="標楷體" panose="03000509000000000000" pitchFamily="65" charset="-120"/>
              </a:rPr>
              <a:t>不可能</a:t>
            </a:r>
            <a:r>
              <a:rPr lang="zh-CN" altLang="en-US" sz="2800" dirty="0">
                <a:ea typeface="標楷體" panose="03000509000000000000" pitchFamily="65" charset="-120"/>
              </a:rPr>
              <a:t>拼砌成下 </a:t>
            </a:r>
            <a:br>
              <a:rPr lang="en-US" altLang="zh-CN" sz="2800" dirty="0">
                <a:ea typeface="標楷體" panose="03000509000000000000" pitchFamily="65" charset="-120"/>
              </a:rPr>
            </a:br>
            <a:r>
              <a:rPr lang="en-US" altLang="zh-CN" sz="2800" dirty="0">
                <a:ea typeface="標楷體" panose="03000509000000000000" pitchFamily="65" charset="-120"/>
              </a:rPr>
              <a:t>  </a:t>
            </a:r>
            <a:r>
              <a:rPr lang="zh-CN" altLang="en-US" sz="2800" dirty="0">
                <a:ea typeface="標楷體" panose="03000509000000000000" pitchFamily="65" charset="-120"/>
              </a:rPr>
              <a:t>列哪一個圖形</a:t>
            </a:r>
            <a:r>
              <a:rPr lang="zh-TW" altLang="en-US" sz="2800" dirty="0">
                <a:ea typeface="標楷體" panose="03000509000000000000" pitchFamily="65" charset="-120"/>
              </a:rPr>
              <a:t>？</a:t>
            </a: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 A. </a:t>
            </a:r>
            <a:r>
              <a:rPr lang="zh-CN" altLang="en-US" sz="2800" dirty="0">
                <a:ea typeface="標楷體" panose="03000509000000000000" pitchFamily="65" charset="-120"/>
              </a:rPr>
              <a:t>長方形</a:t>
            </a:r>
            <a:r>
              <a:rPr lang="en-US" altLang="zh-TW" sz="2800" dirty="0">
                <a:ea typeface="標楷體" panose="03000509000000000000" pitchFamily="65" charset="-120"/>
              </a:rPr>
              <a:t>	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</a:t>
            </a:r>
            <a:r>
              <a:rPr lang="en-US" altLang="zh-TW" sz="2800" dirty="0">
                <a:ea typeface="標楷體" panose="03000509000000000000" pitchFamily="65" charset="-120"/>
              </a:rPr>
              <a:t>B. </a:t>
            </a:r>
            <a:r>
              <a:rPr lang="zh-CN" altLang="en-US" sz="2800" dirty="0">
                <a:ea typeface="標楷體" panose="03000509000000000000" pitchFamily="65" charset="-120"/>
              </a:rPr>
              <a:t>正方形</a:t>
            </a:r>
            <a:endParaRPr lang="zh-TW" altLang="en-US" sz="2800" dirty="0">
              <a:ea typeface="標楷體" panose="03000509000000000000" pitchFamily="65" charset="-120"/>
            </a:endParaRPr>
          </a:p>
          <a:p>
            <a:pPr eaLnBrk="1" hangingPunct="1"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        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C. </a:t>
            </a:r>
            <a:r>
              <a:rPr lang="zh-CN" altLang="en-US" sz="2800" dirty="0">
                <a:ea typeface="標楷體" panose="03000509000000000000" pitchFamily="65" charset="-120"/>
              </a:rPr>
              <a:t>平行四邊形</a:t>
            </a:r>
            <a:r>
              <a:rPr lang="en-US" altLang="zh-TW" sz="2800" dirty="0">
                <a:ea typeface="標楷體" panose="03000509000000000000" pitchFamily="65" charset="-120"/>
              </a:rPr>
              <a:t>		</a:t>
            </a:r>
          </a:p>
          <a:p>
            <a:pPr eaLnBrk="1" hangingPunct="1">
              <a:spcAft>
                <a:spcPts val="12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         </a:t>
            </a:r>
            <a:r>
              <a:rPr lang="en-US" altLang="zh-TW" sz="2800" dirty="0">
                <a:ea typeface="標楷體" panose="03000509000000000000" pitchFamily="65" charset="-120"/>
              </a:rPr>
              <a:t>D. </a:t>
            </a:r>
            <a:r>
              <a:rPr lang="zh-CN" altLang="en-US" sz="2800" dirty="0">
                <a:ea typeface="標楷體" panose="03000509000000000000" pitchFamily="65" charset="-120"/>
              </a:rPr>
              <a:t>圓形</a:t>
            </a:r>
            <a:endParaRPr lang="en-US" altLang="zh-TW" sz="2800" dirty="0">
              <a:solidFill>
                <a:srgbClr val="0066FF"/>
              </a:solidFill>
              <a:latin typeface="Times New Roman" panose="02020603050405020304" pitchFamily="18" charset="0"/>
              <a:ea typeface="標楷體" panose="03000509000000000000" pitchFamily="65" charset="-120"/>
            </a:endParaRP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0FE09F5A-3646-4092-8974-28A0BD6C4D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8425" y="4130675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D944296-AC36-469A-B59F-668A6B1E2A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18425" y="4162425"/>
            <a:ext cx="5619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Text Box 52">
            <a:extLst>
              <a:ext uri="{FF2B5EF4-FFF2-40B4-BE49-F238E27FC236}">
                <a16:creationId xmlns:a16="http://schemas.microsoft.com/office/drawing/2014/main" id="{D1936B46-1AE4-4DF7-8BCC-7B470C93D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99999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4" name="直角三角形 3">
            <a:extLst>
              <a:ext uri="{FF2B5EF4-FFF2-40B4-BE49-F238E27FC236}">
                <a16:creationId xmlns:a16="http://schemas.microsoft.com/office/drawing/2014/main" id="{74AEA46A-48CD-43D4-8A93-060C50259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888" y="2133600"/>
            <a:ext cx="433387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0" name="直角三角形 29">
            <a:extLst>
              <a:ext uri="{FF2B5EF4-FFF2-40B4-BE49-F238E27FC236}">
                <a16:creationId xmlns:a16="http://schemas.microsoft.com/office/drawing/2014/main" id="{18AF39BC-FA34-4FEF-94BE-62C92BA27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075" y="2122488"/>
            <a:ext cx="431800" cy="865187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36" name="直角三角形 35">
            <a:extLst>
              <a:ext uri="{FF2B5EF4-FFF2-40B4-BE49-F238E27FC236}">
                <a16:creationId xmlns:a16="http://schemas.microsoft.com/office/drawing/2014/main" id="{79612176-D591-4902-88A9-7E26E446283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675" y="2122488"/>
            <a:ext cx="431800" cy="865187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41" name="直角三角形 40">
            <a:extLst>
              <a:ext uri="{FF2B5EF4-FFF2-40B4-BE49-F238E27FC236}">
                <a16:creationId xmlns:a16="http://schemas.microsoft.com/office/drawing/2014/main" id="{75541CE6-2922-47E9-9B8A-F396C703F4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275" y="2133600"/>
            <a:ext cx="431800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1" name="文本框 10">
            <a:extLst>
              <a:ext uri="{FF2B5EF4-FFF2-40B4-BE49-F238E27FC236}">
                <a16:creationId xmlns:a16="http://schemas.microsoft.com/office/drawing/2014/main" id="{8DA0E26F-6CA2-4F46-AF5A-3964B2CA54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0013" y="1871663"/>
            <a:ext cx="928687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5400" b="1">
                <a:solidFill>
                  <a:srgbClr val="0066FF"/>
                </a:solidFill>
                <a:sym typeface="Wingdings 2" panose="05020102010507070707" pitchFamily="18" charset="2"/>
              </a:rPr>
              <a:t></a:t>
            </a:r>
            <a:endParaRPr lang="zh-CN" altLang="en-US" sz="5400" b="1">
              <a:solidFill>
                <a:srgbClr val="0066FF"/>
              </a:solidFill>
            </a:endParaRPr>
          </a:p>
        </p:txBody>
      </p:sp>
      <p:sp>
        <p:nvSpPr>
          <p:cNvPr id="53" name="直角三角形 52">
            <a:extLst>
              <a:ext uri="{FF2B5EF4-FFF2-40B4-BE49-F238E27FC236}">
                <a16:creationId xmlns:a16="http://schemas.microsoft.com/office/drawing/2014/main" id="{497A3082-96E9-4BB1-8943-0B6B86F63A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79888" y="2133600"/>
            <a:ext cx="433387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4" name="直角三角形 53">
            <a:extLst>
              <a:ext uri="{FF2B5EF4-FFF2-40B4-BE49-F238E27FC236}">
                <a16:creationId xmlns:a16="http://schemas.microsoft.com/office/drawing/2014/main" id="{CBB80E2C-02B0-442B-984A-A928671354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45075" y="2122488"/>
            <a:ext cx="431800" cy="865187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5" name="直角三角形 54">
            <a:extLst>
              <a:ext uri="{FF2B5EF4-FFF2-40B4-BE49-F238E27FC236}">
                <a16:creationId xmlns:a16="http://schemas.microsoft.com/office/drawing/2014/main" id="{C35D3504-DD9A-4105-A700-741CFB8EC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08675" y="2122488"/>
            <a:ext cx="431800" cy="865187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56" name="直角三角形 55">
            <a:extLst>
              <a:ext uri="{FF2B5EF4-FFF2-40B4-BE49-F238E27FC236}">
                <a16:creationId xmlns:a16="http://schemas.microsoft.com/office/drawing/2014/main" id="{59CD497B-66CD-40BC-880E-B9A22BF1D0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72275" y="2133600"/>
            <a:ext cx="431800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3CBC253B-5AA4-44D0-9B07-81FC1410B5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47950" y="2417763"/>
            <a:ext cx="928688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5400" b="1">
                <a:solidFill>
                  <a:srgbClr val="0066FF"/>
                </a:solidFill>
                <a:sym typeface="Wingdings 2" panose="05020102010507070707" pitchFamily="18" charset="2"/>
              </a:rPr>
              <a:t></a:t>
            </a:r>
            <a:endParaRPr lang="zh-CN" altLang="en-US" sz="5400" b="1">
              <a:solidFill>
                <a:srgbClr val="0066FF"/>
              </a:solidFill>
            </a:endParaRPr>
          </a:p>
        </p:txBody>
      </p:sp>
      <p:sp>
        <p:nvSpPr>
          <p:cNvPr id="18" name="直角三角形 17">
            <a:extLst>
              <a:ext uri="{FF2B5EF4-FFF2-40B4-BE49-F238E27FC236}">
                <a16:creationId xmlns:a16="http://schemas.microsoft.com/office/drawing/2014/main" id="{7A0DAD0A-3B56-48FF-B8A3-2A282FB8A7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89413" y="2163763"/>
            <a:ext cx="433387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19" name="直角三角形 18">
            <a:extLst>
              <a:ext uri="{FF2B5EF4-FFF2-40B4-BE49-F238E27FC236}">
                <a16:creationId xmlns:a16="http://schemas.microsoft.com/office/drawing/2014/main" id="{00523EC2-4BA7-4E03-AD6F-0BF8E010E4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4600" y="2152650"/>
            <a:ext cx="431800" cy="865188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0" name="直角三角形 19">
            <a:extLst>
              <a:ext uri="{FF2B5EF4-FFF2-40B4-BE49-F238E27FC236}">
                <a16:creationId xmlns:a16="http://schemas.microsoft.com/office/drawing/2014/main" id="{5AEFDCAF-8AD0-4C98-AE33-A3E8CD3F9C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18200" y="2152650"/>
            <a:ext cx="431800" cy="865188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1" name="直角三角形 20">
            <a:extLst>
              <a:ext uri="{FF2B5EF4-FFF2-40B4-BE49-F238E27FC236}">
                <a16:creationId xmlns:a16="http://schemas.microsoft.com/office/drawing/2014/main" id="{C22879B3-83A6-4CC0-94AF-45B0C54888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2163763"/>
            <a:ext cx="431800" cy="863600"/>
          </a:xfrm>
          <a:prstGeom prst="rtTriangle">
            <a:avLst/>
          </a:prstGeom>
          <a:solidFill>
            <a:schemeClr val="bg1"/>
          </a:solidFill>
          <a:ln w="9525" algn="ctr">
            <a:solidFill>
              <a:srgbClr val="0066FF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zh-CN" altLang="en-US"/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E87B6AC2-5DD7-4F02-A757-9DF122FA6F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70263" y="3028950"/>
            <a:ext cx="928687" cy="922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zh-CN" altLang="en-US" sz="5400" b="1">
                <a:solidFill>
                  <a:srgbClr val="0066FF"/>
                </a:solidFill>
                <a:sym typeface="Wingdings 2" panose="05020102010507070707" pitchFamily="18" charset="2"/>
              </a:rPr>
              <a:t></a:t>
            </a:r>
            <a:endParaRPr lang="zh-CN" altLang="en-US" sz="5400" b="1">
              <a:solidFill>
                <a:srgbClr val="0066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07407E-6 L 0.00399 0.2088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" y="10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0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200000">
                                      <p:cBhvr>
                                        <p:cTn id="21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-3.7037E-6 L -0.09045 0.2104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31" y="105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27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21 0.00093 L -0.09114 0.20973 " pathEditMode="relative" rAng="0" ptsTypes="AA">
                                      <p:cBhvr>
                                        <p:cTn id="3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497" y="10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2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6200000">
                                      <p:cBhvr>
                                        <p:cTn id="3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555 0.00116 L -0.18559 0.20811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66" y="103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023 L 8.33333E-7 0.24977 " pathEditMode="relative" rAng="0" ptsTypes="AA">
                                      <p:cBhvr>
                                        <p:cTn id="61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3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6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162 L -0.0941 0.24977 " pathEditMode="relative" rAng="0" ptsTypes="AA">
                                      <p:cBhvr>
                                        <p:cTn id="67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05" y="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69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00046 L -0.14097 0.25047 " pathEditMode="relative" rAng="0" ptsTypes="AA">
                                      <p:cBhvr>
                                        <p:cTn id="70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49" y="125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72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73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75" presetID="42" presetClass="path" presetSubtype="0" accel="50000" decel="5000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91 -0.00069 L -0.23559 0.24977 " pathEditMode="relative" rAng="0" ptsTypes="AA">
                                      <p:cBhvr>
                                        <p:cTn id="76" dur="1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684" y="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0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4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L -8.33333E-7 0.25 " pathEditMode="relative" rAng="0" ptsTypes="AA">
                                      <p:cBhvr>
                                        <p:cTn id="10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111E-6 -0.00347 L -0.0474 0.25093 " pathEditMode="relative" rAng="0" ptsTypes="AA">
                                      <p:cBhvr>
                                        <p:cTn id="10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78" y="127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0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-10800000">
                                      <p:cBhvr>
                                        <p:cTn id="11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0.0007 L -0.14114 0.25 " pathEditMode="relative" rAng="0" ptsTypes="AA">
                                      <p:cBhvr>
                                        <p:cTn id="1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066" y="124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16" presetID="42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2.22222E-6 L -0.18959 0.24815 " pathEditMode="relative" rAng="0" ptsTypes="AA">
                                      <p:cBhvr>
                                        <p:cTn id="11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479" y="1240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9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9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4" grpId="0" animBg="1"/>
      <p:bldP spid="4" grpId="1" animBg="1"/>
      <p:bldP spid="4" grpId="2" animBg="1"/>
      <p:bldP spid="4" grpId="3" animBg="1"/>
      <p:bldP spid="30" grpId="0" animBg="1"/>
      <p:bldP spid="30" grpId="1" animBg="1"/>
      <p:bldP spid="30" grpId="2" animBg="1"/>
      <p:bldP spid="30" grpId="3" animBg="1"/>
      <p:bldP spid="36" grpId="0" animBg="1"/>
      <p:bldP spid="36" grpId="1" animBg="1"/>
      <p:bldP spid="36" grpId="2" animBg="1"/>
      <p:bldP spid="36" grpId="3" animBg="1"/>
      <p:bldP spid="41" grpId="0" animBg="1"/>
      <p:bldP spid="41" grpId="1" animBg="1"/>
      <p:bldP spid="41" grpId="2" animBg="1"/>
      <p:bldP spid="41" grpId="3" animBg="1"/>
      <p:bldP spid="11" grpId="0"/>
      <p:bldP spid="11" grpId="1"/>
      <p:bldP spid="53" grpId="0" animBg="1"/>
      <p:bldP spid="53" grpId="1" animBg="1"/>
      <p:bldP spid="53" grpId="2" animBg="1"/>
      <p:bldP spid="54" grpId="0" animBg="1"/>
      <p:bldP spid="54" grpId="1" animBg="1"/>
      <p:bldP spid="54" grpId="2" animBg="1"/>
      <p:bldP spid="54" grpId="3" animBg="1"/>
      <p:bldP spid="55" grpId="0" animBg="1"/>
      <p:bldP spid="55" grpId="1" animBg="1"/>
      <p:bldP spid="55" grpId="2" animBg="1"/>
      <p:bldP spid="56" grpId="0" animBg="1"/>
      <p:bldP spid="56" grpId="1" animBg="1"/>
      <p:bldP spid="56" grpId="2" animBg="1"/>
      <p:bldP spid="56" grpId="3" animBg="1"/>
      <p:bldP spid="65" grpId="0"/>
      <p:bldP spid="65" grpId="1"/>
      <p:bldP spid="18" grpId="0" animBg="1"/>
      <p:bldP spid="18" grpId="1" animBg="1"/>
      <p:bldP spid="18" grpId="2" animBg="1"/>
      <p:bldP spid="18" grpId="3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0" grpId="3" animBg="1"/>
      <p:bldP spid="21" grpId="0" animBg="1"/>
      <p:bldP spid="21" grpId="1" animBg="1"/>
      <p:bldP spid="21" grpId="2" animBg="1"/>
      <p:bldP spid="26" grpId="0"/>
      <p:bldP spid="26" grpId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17961" dir="2700000" algn="ctr" rotWithShape="0">
                  <a:schemeClr val="tx1">
                    <a:gamma/>
                    <a:shade val="60000"/>
                    <a:invGamma/>
                  </a:schemeClr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新細明體" panose="02020500000000000000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3961</TotalTime>
  <Words>59</Words>
  <Application>Microsoft Office PowerPoint</Application>
  <PresentationFormat>全屏显示(4:3)</PresentationFormat>
  <Paragraphs>10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7" baseType="lpstr">
      <vt:lpstr>新細明體</vt:lpstr>
      <vt:lpstr>幼圆</vt:lpstr>
      <vt:lpstr>Arial</vt:lpstr>
      <vt:lpstr>Calibri</vt:lpstr>
      <vt:lpstr>Times New Roman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491</cp:revision>
  <dcterms:modified xsi:type="dcterms:W3CDTF">2023-07-07T05:47:23Z</dcterms:modified>
</cp:coreProperties>
</file>